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521" r:id="rId3"/>
    <p:sldId id="467" r:id="rId4"/>
    <p:sldId id="399" r:id="rId6"/>
    <p:sldId id="296" r:id="rId7"/>
    <p:sldId id="477" r:id="rId8"/>
    <p:sldId id="468" r:id="rId9"/>
    <p:sldId id="478" r:id="rId10"/>
    <p:sldId id="520" r:id="rId11"/>
    <p:sldId id="480" r:id="rId12"/>
    <p:sldId id="481" r:id="rId13"/>
    <p:sldId id="482" r:id="rId14"/>
    <p:sldId id="483" r:id="rId15"/>
    <p:sldId id="484" r:id="rId16"/>
    <p:sldId id="512" r:id="rId17"/>
    <p:sldId id="485" r:id="rId18"/>
    <p:sldId id="486" r:id="rId19"/>
    <p:sldId id="487" r:id="rId20"/>
    <p:sldId id="488" r:id="rId21"/>
    <p:sldId id="440" r:id="rId22"/>
    <p:sldId id="489" r:id="rId23"/>
    <p:sldId id="490" r:id="rId24"/>
    <p:sldId id="513" r:id="rId25"/>
    <p:sldId id="514" r:id="rId26"/>
    <p:sldId id="491" r:id="rId27"/>
    <p:sldId id="469" r:id="rId28"/>
    <p:sldId id="493" r:id="rId29"/>
    <p:sldId id="492" r:id="rId30"/>
    <p:sldId id="494" r:id="rId31"/>
    <p:sldId id="495" r:id="rId32"/>
    <p:sldId id="498" r:id="rId33"/>
    <p:sldId id="499" r:id="rId34"/>
    <p:sldId id="500" r:id="rId35"/>
    <p:sldId id="501" r:id="rId36"/>
    <p:sldId id="502" r:id="rId37"/>
    <p:sldId id="503" r:id="rId38"/>
    <p:sldId id="504" r:id="rId39"/>
    <p:sldId id="505" r:id="rId40"/>
    <p:sldId id="506" r:id="rId41"/>
    <p:sldId id="507" r:id="rId42"/>
    <p:sldId id="508" r:id="rId43"/>
    <p:sldId id="1261" r:id="rId44"/>
    <p:sldId id="1145" r:id="rId45"/>
    <p:sldId id="471" r:id="rId46"/>
  </p:sldIdLst>
  <p:sldSz cx="9147175" cy="514477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5283"/>
    <a:srgbClr val="FFC000"/>
    <a:srgbClr val="0FA0D7"/>
    <a:srgbClr val="5B9BD5"/>
    <a:srgbClr val="93D7E5"/>
    <a:srgbClr val="D9D9D9"/>
    <a:srgbClr val="096398"/>
    <a:srgbClr val="0EA4D9"/>
    <a:srgbClr val="095E94"/>
    <a:srgbClr val="00A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7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8" y="1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1" d="100"/>
        <a:sy n="41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B7684-FE5E-44A3-A1B7-247734E0934B}" type="doc">
      <dgm:prSet loTypeId="urn:microsoft.com/office/officeart/2005/8/layout/lProcess3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zh-CN" altLang="en-US"/>
        </a:p>
      </dgm:t>
    </dgm:pt>
    <dgm:pt modelId="{FE0D1F0B-02BE-492A-B32F-04D7C81FE299}">
      <dgm:prSet/>
      <dgm:spPr/>
      <dgm:t>
        <a:bodyPr/>
        <a:lstStyle/>
        <a:p>
          <a:r>
            <a:rPr lang="zh-CN" b="1" dirty="0"/>
            <a:t>注意事项总结</a:t>
          </a:r>
          <a:endParaRPr lang="zh-CN" dirty="0"/>
        </a:p>
      </dgm:t>
    </dgm:pt>
    <dgm:pt modelId="{5567C278-6DB1-43B0-9C03-9779458C153E}" cxnId="{4F190D6C-B23B-4C90-82A4-A0E5D524D41C}" type="parTrans">
      <dgm:prSet/>
      <dgm:spPr/>
      <dgm:t>
        <a:bodyPr/>
        <a:lstStyle/>
        <a:p>
          <a:endParaRPr lang="zh-CN" altLang="en-US"/>
        </a:p>
      </dgm:t>
    </dgm:pt>
    <dgm:pt modelId="{E02C2AE8-92CE-4421-B9F4-06CDF8CB85BA}" cxnId="{4F190D6C-B23B-4C90-82A4-A0E5D524D41C}" type="sibTrans">
      <dgm:prSet/>
      <dgm:spPr/>
      <dgm:t>
        <a:bodyPr/>
        <a:lstStyle/>
        <a:p>
          <a:endParaRPr lang="zh-CN" altLang="en-US"/>
        </a:p>
      </dgm:t>
    </dgm:pt>
    <dgm:pt modelId="{264932A0-AE56-48F3-90AB-CE35EEF99ED9}" type="pres">
      <dgm:prSet presAssocID="{FFEB7684-FE5E-44A3-A1B7-247734E0934B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AD9D5EC-64F1-4ED9-89C3-0062E55A3CAF}" type="pres">
      <dgm:prSet presAssocID="{FE0D1F0B-02BE-492A-B32F-04D7C81FE299}" presName="horFlow" presStyleCnt="0"/>
      <dgm:spPr/>
    </dgm:pt>
    <dgm:pt modelId="{5BE905A0-CF00-4CF0-851D-22A6CE64212D}" type="pres">
      <dgm:prSet presAssocID="{FE0D1F0B-02BE-492A-B32F-04D7C81FE299}" presName="bigChev" presStyleLbl="node1" presStyleIdx="0" presStyleCnt="1"/>
      <dgm:spPr/>
    </dgm:pt>
  </dgm:ptLst>
  <dgm:cxnLst>
    <dgm:cxn modelId="{4F190D6C-B23B-4C90-82A4-A0E5D524D41C}" srcId="{FFEB7684-FE5E-44A3-A1B7-247734E0934B}" destId="{FE0D1F0B-02BE-492A-B32F-04D7C81FE299}" srcOrd="0" destOrd="0" parTransId="{5567C278-6DB1-43B0-9C03-9779458C153E}" sibTransId="{E02C2AE8-92CE-4421-B9F4-06CDF8CB85BA}"/>
    <dgm:cxn modelId="{369FA9B6-43CD-4A55-A1BE-21954E45DA44}" type="presOf" srcId="{FFEB7684-FE5E-44A3-A1B7-247734E0934B}" destId="{264932A0-AE56-48F3-90AB-CE35EEF99ED9}" srcOrd="0" destOrd="0" presId="urn:microsoft.com/office/officeart/2005/8/layout/lProcess3"/>
    <dgm:cxn modelId="{9A057FE9-C710-4AB7-8DDF-C20C2E3655A4}" type="presOf" srcId="{FE0D1F0B-02BE-492A-B32F-04D7C81FE299}" destId="{5BE905A0-CF00-4CF0-851D-22A6CE64212D}" srcOrd="0" destOrd="0" presId="urn:microsoft.com/office/officeart/2005/8/layout/lProcess3"/>
    <dgm:cxn modelId="{2B0E05BD-4F0B-4EA8-9900-36A45222CB74}" type="presParOf" srcId="{264932A0-AE56-48F3-90AB-CE35EEF99ED9}" destId="{EAD9D5EC-64F1-4ED9-89C3-0062E55A3CAF}" srcOrd="0" destOrd="0" presId="urn:microsoft.com/office/officeart/2005/8/layout/lProcess3"/>
    <dgm:cxn modelId="{0ADDF0D8-EF44-4AE8-971C-6C8BAE0A547B}" type="presParOf" srcId="{EAD9D5EC-64F1-4ED9-89C3-0062E55A3CAF}" destId="{5BE905A0-CF00-4CF0-851D-22A6CE64212D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8CCDB5-36F2-4CFC-ACD7-6B426860448D}" type="doc">
      <dgm:prSet loTypeId="urn:microsoft.com/office/officeart/2005/8/layout/vList5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zh-CN" altLang="en-US"/>
        </a:p>
      </dgm:t>
    </dgm:pt>
    <dgm:pt modelId="{9012F2C8-C781-4C25-A778-1C5A5F598F13}">
      <dgm:prSet/>
      <dgm:spPr/>
      <dgm:t>
        <a:bodyPr/>
        <a:lstStyle/>
        <a:p>
          <a:pPr algn="l"/>
          <a:r>
            <a:rPr lang="en-US" b="1" dirty="0"/>
            <a:t>1</a:t>
          </a:r>
          <a:r>
            <a:rPr lang="zh-CN" b="1" dirty="0"/>
            <a:t>：课程开放时间</a:t>
          </a:r>
          <a:r>
            <a:rPr lang="zh-CN" altLang="en-US" b="1" dirty="0"/>
            <a:t>、考试时间、权重设置，在课程信息里查看</a:t>
          </a:r>
          <a:endParaRPr lang="zh-CN" dirty="0"/>
        </a:p>
      </dgm:t>
    </dgm:pt>
    <dgm:pt modelId="{31D2DF70-FD97-4C12-AEA7-E1D785806A84}" cxnId="{EDB5666D-AE79-4733-AA76-4FB3BB05CF62}" type="parTrans">
      <dgm:prSet/>
      <dgm:spPr/>
      <dgm:t>
        <a:bodyPr/>
        <a:lstStyle/>
        <a:p>
          <a:endParaRPr lang="zh-CN" altLang="en-US"/>
        </a:p>
      </dgm:t>
    </dgm:pt>
    <dgm:pt modelId="{F54480A0-F0B3-473B-A138-C2209C4C7C71}" cxnId="{EDB5666D-AE79-4733-AA76-4FB3BB05CF62}" type="sibTrans">
      <dgm:prSet/>
      <dgm:spPr/>
      <dgm:t>
        <a:bodyPr/>
        <a:lstStyle/>
        <a:p>
          <a:endParaRPr lang="zh-CN" altLang="en-US"/>
        </a:p>
      </dgm:t>
    </dgm:pt>
    <dgm:pt modelId="{E56318E4-65D2-41BD-8E86-7BB41C9BF4DF}">
      <dgm:prSet/>
      <dgm:spPr/>
      <dgm:t>
        <a:bodyPr/>
        <a:lstStyle/>
        <a:p>
          <a:pPr algn="l"/>
          <a:r>
            <a:rPr lang="en-US" b="1" dirty="0"/>
            <a:t>2</a:t>
          </a:r>
          <a:r>
            <a:rPr lang="zh-CN" b="1" dirty="0"/>
            <a:t>：第一次观看视频不可拖拽</a:t>
          </a:r>
          <a:endParaRPr lang="zh-CN" dirty="0"/>
        </a:p>
      </dgm:t>
    </dgm:pt>
    <dgm:pt modelId="{A770C644-FDD8-4513-93FA-C8A039AED826}" cxnId="{D877292A-79B0-4166-BC83-FF66E5699AC5}" type="parTrans">
      <dgm:prSet/>
      <dgm:spPr/>
      <dgm:t>
        <a:bodyPr/>
        <a:lstStyle/>
        <a:p>
          <a:endParaRPr lang="zh-CN" altLang="en-US"/>
        </a:p>
      </dgm:t>
    </dgm:pt>
    <dgm:pt modelId="{1F60B29D-4905-455B-BC05-7F7E56C9E1C7}" cxnId="{D877292A-79B0-4166-BC83-FF66E5699AC5}" type="sibTrans">
      <dgm:prSet/>
      <dgm:spPr/>
      <dgm:t>
        <a:bodyPr/>
        <a:lstStyle/>
        <a:p>
          <a:endParaRPr lang="zh-CN" altLang="en-US"/>
        </a:p>
      </dgm:t>
    </dgm:pt>
    <dgm:pt modelId="{210A0D19-EE13-42E7-870D-A3577BCA6B1B}">
      <dgm:prSet/>
      <dgm:spPr/>
      <dgm:t>
        <a:bodyPr/>
        <a:lstStyle/>
        <a:p>
          <a:pPr algn="l"/>
          <a:r>
            <a:rPr lang="en-US" b="1" dirty="0"/>
            <a:t>3</a:t>
          </a:r>
          <a:r>
            <a:rPr lang="zh-CN" b="1" dirty="0"/>
            <a:t>：观看视频时，窗口切换，视频会暂停</a:t>
          </a:r>
          <a:endParaRPr lang="zh-CN" dirty="0"/>
        </a:p>
      </dgm:t>
    </dgm:pt>
    <dgm:pt modelId="{DC2EC59B-785A-4284-AC06-951895643DF1}" cxnId="{DE45C650-FA13-4241-8076-29034025C24D}" type="parTrans">
      <dgm:prSet/>
      <dgm:spPr/>
      <dgm:t>
        <a:bodyPr/>
        <a:lstStyle/>
        <a:p>
          <a:endParaRPr lang="zh-CN" altLang="en-US"/>
        </a:p>
      </dgm:t>
    </dgm:pt>
    <dgm:pt modelId="{F87CD615-65B0-42E3-AAFF-D113AA7AF2AB}" cxnId="{DE45C650-FA13-4241-8076-29034025C24D}" type="sibTrans">
      <dgm:prSet/>
      <dgm:spPr/>
      <dgm:t>
        <a:bodyPr/>
        <a:lstStyle/>
        <a:p>
          <a:endParaRPr lang="zh-CN" altLang="en-US"/>
        </a:p>
      </dgm:t>
    </dgm:pt>
    <dgm:pt modelId="{4143ABAB-6B74-4C21-A331-021506E375E1}">
      <dgm:prSet/>
      <dgm:spPr/>
      <dgm:t>
        <a:bodyPr/>
        <a:lstStyle/>
        <a:p>
          <a:pPr algn="l"/>
          <a:r>
            <a:rPr lang="en-US" b="1" dirty="0"/>
            <a:t>4</a:t>
          </a:r>
          <a:r>
            <a:rPr lang="zh-CN" b="1" dirty="0"/>
            <a:t>：初次登陆，更换安全性高的密码，以免学习数据的丢失。</a:t>
          </a:r>
          <a:endParaRPr lang="zh-CN" dirty="0"/>
        </a:p>
      </dgm:t>
    </dgm:pt>
    <dgm:pt modelId="{9CFDC9E4-A7FC-4073-A1D5-285BA61C4C53}" cxnId="{A8591E83-6BB0-46E4-B187-EEC6749C2F4D}" type="parTrans">
      <dgm:prSet/>
      <dgm:spPr/>
      <dgm:t>
        <a:bodyPr/>
        <a:lstStyle/>
        <a:p>
          <a:endParaRPr lang="zh-CN" altLang="en-US"/>
        </a:p>
      </dgm:t>
    </dgm:pt>
    <dgm:pt modelId="{15A702C6-8801-4167-B3BF-4A21C87B50CE}" cxnId="{A8591E83-6BB0-46E4-B187-EEC6749C2F4D}" type="sibTrans">
      <dgm:prSet/>
      <dgm:spPr/>
      <dgm:t>
        <a:bodyPr/>
        <a:lstStyle/>
        <a:p>
          <a:endParaRPr lang="zh-CN" altLang="en-US"/>
        </a:p>
      </dgm:t>
    </dgm:pt>
    <dgm:pt modelId="{5884EC74-CA36-4CD7-B36A-14BD08E8A9A0}">
      <dgm:prSet/>
      <dgm:spPr/>
      <dgm:t>
        <a:bodyPr/>
        <a:lstStyle/>
        <a:p>
          <a:pPr algn="l"/>
          <a:r>
            <a:rPr lang="en-US" b="1" dirty="0"/>
            <a:t>5</a:t>
          </a:r>
          <a:r>
            <a:rPr lang="zh-CN" b="1" dirty="0"/>
            <a:t>：绑定手机号，邮箱，密码忘记找回密码</a:t>
          </a:r>
          <a:endParaRPr lang="zh-CN" dirty="0"/>
        </a:p>
      </dgm:t>
    </dgm:pt>
    <dgm:pt modelId="{5559138E-CEF4-4202-8F2E-18AEA7432FED}" cxnId="{1DA3EF54-1E55-4123-8569-E17574C75961}" type="parTrans">
      <dgm:prSet/>
      <dgm:spPr/>
      <dgm:t>
        <a:bodyPr/>
        <a:lstStyle/>
        <a:p>
          <a:endParaRPr lang="zh-CN" altLang="en-US"/>
        </a:p>
      </dgm:t>
    </dgm:pt>
    <dgm:pt modelId="{42755281-A831-4CD3-93D2-E08919EF0348}" cxnId="{1DA3EF54-1E55-4123-8569-E17574C75961}" type="sibTrans">
      <dgm:prSet/>
      <dgm:spPr/>
      <dgm:t>
        <a:bodyPr/>
        <a:lstStyle/>
        <a:p>
          <a:endParaRPr lang="zh-CN" altLang="en-US"/>
        </a:p>
      </dgm:t>
    </dgm:pt>
    <dgm:pt modelId="{DB7694F5-FC69-4F7B-8329-7BD73FCD6FA1}">
      <dgm:prSet/>
      <dgm:spPr/>
      <dgm:t>
        <a:bodyPr/>
        <a:lstStyle/>
        <a:p>
          <a:pPr algn="l"/>
          <a:r>
            <a:rPr lang="en-US" b="1" dirty="0"/>
            <a:t>6</a:t>
          </a:r>
          <a:r>
            <a:rPr lang="zh-CN" b="1" dirty="0"/>
            <a:t>：有问题问在线客服。</a:t>
          </a:r>
          <a:endParaRPr lang="zh-CN" dirty="0"/>
        </a:p>
      </dgm:t>
    </dgm:pt>
    <dgm:pt modelId="{808DB73D-6C33-4CDD-A1DF-2DA2C0E2ADD4}" cxnId="{A0C1D4F3-3340-4D0F-9021-CA31700964B2}" type="parTrans">
      <dgm:prSet/>
      <dgm:spPr/>
      <dgm:t>
        <a:bodyPr/>
        <a:lstStyle/>
        <a:p>
          <a:endParaRPr lang="zh-CN" altLang="en-US"/>
        </a:p>
      </dgm:t>
    </dgm:pt>
    <dgm:pt modelId="{3E3FDEAB-C7B2-4513-A344-6A18177F28E6}" cxnId="{A0C1D4F3-3340-4D0F-9021-CA31700964B2}" type="sibTrans">
      <dgm:prSet/>
      <dgm:spPr/>
      <dgm:t>
        <a:bodyPr/>
        <a:lstStyle/>
        <a:p>
          <a:endParaRPr lang="zh-CN" altLang="en-US"/>
        </a:p>
      </dgm:t>
    </dgm:pt>
    <dgm:pt modelId="{753F9342-697B-40C7-BF5F-D92DDEC2A789}">
      <dgm:prSet/>
      <dgm:spPr/>
      <dgm:t>
        <a:bodyPr/>
        <a:lstStyle/>
        <a:p>
          <a:pPr algn="l"/>
          <a:r>
            <a:rPr lang="en-US" altLang="zh-CN" b="1" dirty="0"/>
            <a:t>7</a:t>
          </a:r>
          <a:r>
            <a:rPr lang="zh-CN" b="1" dirty="0"/>
            <a:t>：</a:t>
          </a:r>
          <a:r>
            <a:rPr lang="zh-CN" altLang="en-US" b="1" dirty="0"/>
            <a:t>诚信学习，避免不良记录</a:t>
          </a:r>
          <a:r>
            <a:rPr lang="zh-CN" b="1" dirty="0"/>
            <a:t>。</a:t>
          </a:r>
          <a:endParaRPr lang="zh-CN" dirty="0"/>
        </a:p>
      </dgm:t>
    </dgm:pt>
    <dgm:pt modelId="{9F4D1A0F-75AC-4BB3-ACE8-FB247AB7DDF6}" cxnId="{E5CBA21F-4B27-4B99-ABB2-327B419928F8}" type="parTrans">
      <dgm:prSet/>
      <dgm:spPr/>
      <dgm:t>
        <a:bodyPr/>
        <a:lstStyle/>
        <a:p>
          <a:endParaRPr lang="zh-CN" altLang="en-US"/>
        </a:p>
      </dgm:t>
    </dgm:pt>
    <dgm:pt modelId="{FC2045BF-79D7-4913-8244-DF80B8D1C938}" cxnId="{E5CBA21F-4B27-4B99-ABB2-327B419928F8}" type="sibTrans">
      <dgm:prSet/>
      <dgm:spPr/>
      <dgm:t>
        <a:bodyPr/>
        <a:lstStyle/>
        <a:p>
          <a:endParaRPr lang="zh-CN" altLang="en-US"/>
        </a:p>
      </dgm:t>
    </dgm:pt>
    <dgm:pt modelId="{75BE2F87-5E2E-4FAF-B411-25FF54D64DDF}" type="pres">
      <dgm:prSet presAssocID="{6B8CCDB5-36F2-4CFC-ACD7-6B426860448D}" presName="Name0" presStyleCnt="0">
        <dgm:presLayoutVars>
          <dgm:dir/>
          <dgm:animLvl val="lvl"/>
          <dgm:resizeHandles val="exact"/>
        </dgm:presLayoutVars>
      </dgm:prSet>
      <dgm:spPr/>
    </dgm:pt>
    <dgm:pt modelId="{FB10BA73-1D59-4A23-99F7-6E541514D760}" type="pres">
      <dgm:prSet presAssocID="{9012F2C8-C781-4C25-A778-1C5A5F598F13}" presName="linNode" presStyleCnt="0"/>
      <dgm:spPr/>
    </dgm:pt>
    <dgm:pt modelId="{C5839CAC-F9F6-4390-B0F8-CCCB01F7A38D}" type="pres">
      <dgm:prSet presAssocID="{9012F2C8-C781-4C25-A778-1C5A5F598F13}" presName="parentText" presStyleLbl="node1" presStyleIdx="0" presStyleCnt="7">
        <dgm:presLayoutVars>
          <dgm:chMax val="1"/>
          <dgm:bulletEnabled val="1"/>
        </dgm:presLayoutVars>
      </dgm:prSet>
      <dgm:spPr/>
    </dgm:pt>
    <dgm:pt modelId="{B3C49D9E-F4E6-40FA-B965-C10CD4F5CED6}" type="pres">
      <dgm:prSet presAssocID="{F54480A0-F0B3-473B-A138-C2209C4C7C71}" presName="sp" presStyleCnt="0"/>
      <dgm:spPr/>
    </dgm:pt>
    <dgm:pt modelId="{C7E2BACE-742C-47BE-BB94-7EB7FEEFEDA9}" type="pres">
      <dgm:prSet presAssocID="{E56318E4-65D2-41BD-8E86-7BB41C9BF4DF}" presName="linNode" presStyleCnt="0"/>
      <dgm:spPr/>
    </dgm:pt>
    <dgm:pt modelId="{04A4B0DF-3D6B-40F7-A204-D9B4D7C7CD81}" type="pres">
      <dgm:prSet presAssocID="{E56318E4-65D2-41BD-8E86-7BB41C9BF4DF}" presName="parentText" presStyleLbl="node1" presStyleIdx="1" presStyleCnt="7">
        <dgm:presLayoutVars>
          <dgm:chMax val="1"/>
          <dgm:bulletEnabled val="1"/>
        </dgm:presLayoutVars>
      </dgm:prSet>
      <dgm:spPr/>
    </dgm:pt>
    <dgm:pt modelId="{497221E2-1C2B-488F-A137-F9DBC7082121}" type="pres">
      <dgm:prSet presAssocID="{1F60B29D-4905-455B-BC05-7F7E56C9E1C7}" presName="sp" presStyleCnt="0"/>
      <dgm:spPr/>
    </dgm:pt>
    <dgm:pt modelId="{29D195E1-0DD3-424C-8B61-1D66C2332AE6}" type="pres">
      <dgm:prSet presAssocID="{210A0D19-EE13-42E7-870D-A3577BCA6B1B}" presName="linNode" presStyleCnt="0"/>
      <dgm:spPr/>
    </dgm:pt>
    <dgm:pt modelId="{A00B5F08-1D32-4112-B5B6-7E2FD7F17F37}" type="pres">
      <dgm:prSet presAssocID="{210A0D19-EE13-42E7-870D-A3577BCA6B1B}" presName="parentText" presStyleLbl="node1" presStyleIdx="2" presStyleCnt="7">
        <dgm:presLayoutVars>
          <dgm:chMax val="1"/>
          <dgm:bulletEnabled val="1"/>
        </dgm:presLayoutVars>
      </dgm:prSet>
      <dgm:spPr/>
    </dgm:pt>
    <dgm:pt modelId="{EADDDC4E-10B7-4D95-9E4C-F3A1BE1AFD1F}" type="pres">
      <dgm:prSet presAssocID="{F87CD615-65B0-42E3-AAFF-D113AA7AF2AB}" presName="sp" presStyleCnt="0"/>
      <dgm:spPr/>
    </dgm:pt>
    <dgm:pt modelId="{631944DC-B070-45AD-832D-EEBC457AA396}" type="pres">
      <dgm:prSet presAssocID="{4143ABAB-6B74-4C21-A331-021506E375E1}" presName="linNode" presStyleCnt="0"/>
      <dgm:spPr/>
    </dgm:pt>
    <dgm:pt modelId="{713BA1A1-7A7A-4774-93CF-4A88766548F8}" type="pres">
      <dgm:prSet presAssocID="{4143ABAB-6B74-4C21-A331-021506E375E1}" presName="parentText" presStyleLbl="node1" presStyleIdx="3" presStyleCnt="7">
        <dgm:presLayoutVars>
          <dgm:chMax val="1"/>
          <dgm:bulletEnabled val="1"/>
        </dgm:presLayoutVars>
      </dgm:prSet>
      <dgm:spPr/>
    </dgm:pt>
    <dgm:pt modelId="{99D97FA0-66D0-40AC-8946-0544C7DA17A4}" type="pres">
      <dgm:prSet presAssocID="{15A702C6-8801-4167-B3BF-4A21C87B50CE}" presName="sp" presStyleCnt="0"/>
      <dgm:spPr/>
    </dgm:pt>
    <dgm:pt modelId="{B5D29AF3-4D28-4433-8977-767914A1B52C}" type="pres">
      <dgm:prSet presAssocID="{5884EC74-CA36-4CD7-B36A-14BD08E8A9A0}" presName="linNode" presStyleCnt="0"/>
      <dgm:spPr/>
    </dgm:pt>
    <dgm:pt modelId="{AC59C83E-BDD4-4B2D-8F0D-E2ED6E075945}" type="pres">
      <dgm:prSet presAssocID="{5884EC74-CA36-4CD7-B36A-14BD08E8A9A0}" presName="parentText" presStyleLbl="node1" presStyleIdx="4" presStyleCnt="7">
        <dgm:presLayoutVars>
          <dgm:chMax val="1"/>
          <dgm:bulletEnabled val="1"/>
        </dgm:presLayoutVars>
      </dgm:prSet>
      <dgm:spPr/>
    </dgm:pt>
    <dgm:pt modelId="{E2433B2D-5E0B-4EE3-8B9C-092472469527}" type="pres">
      <dgm:prSet presAssocID="{42755281-A831-4CD3-93D2-E08919EF0348}" presName="sp" presStyleCnt="0"/>
      <dgm:spPr/>
    </dgm:pt>
    <dgm:pt modelId="{B9898A96-189E-415E-A6D7-1000DFED9667}" type="pres">
      <dgm:prSet presAssocID="{DB7694F5-FC69-4F7B-8329-7BD73FCD6FA1}" presName="linNode" presStyleCnt="0"/>
      <dgm:spPr/>
    </dgm:pt>
    <dgm:pt modelId="{D24ACDF5-F6FC-44A6-9255-5184D86CF9F7}" type="pres">
      <dgm:prSet presAssocID="{DB7694F5-FC69-4F7B-8329-7BD73FCD6FA1}" presName="parentText" presStyleLbl="node1" presStyleIdx="5" presStyleCnt="7">
        <dgm:presLayoutVars>
          <dgm:chMax val="1"/>
          <dgm:bulletEnabled val="1"/>
        </dgm:presLayoutVars>
      </dgm:prSet>
      <dgm:spPr/>
    </dgm:pt>
    <dgm:pt modelId="{FB4CD9B5-7592-45BE-BA00-551DE5C51DFC}" type="pres">
      <dgm:prSet presAssocID="{3E3FDEAB-C7B2-4513-A344-6A18177F28E6}" presName="sp" presStyleCnt="0"/>
      <dgm:spPr/>
    </dgm:pt>
    <dgm:pt modelId="{85B0F0EF-A31E-413A-9298-C0251925F07B}" type="pres">
      <dgm:prSet presAssocID="{753F9342-697B-40C7-BF5F-D92DDEC2A789}" presName="linNode" presStyleCnt="0"/>
      <dgm:spPr/>
    </dgm:pt>
    <dgm:pt modelId="{A95B9993-1514-496A-BB6F-16DB2DD53824}" type="pres">
      <dgm:prSet presAssocID="{753F9342-697B-40C7-BF5F-D92DDEC2A789}" presName="parentText" presStyleLbl="node1" presStyleIdx="6" presStyleCnt="7">
        <dgm:presLayoutVars>
          <dgm:chMax val="1"/>
          <dgm:bulletEnabled val="1"/>
        </dgm:presLayoutVars>
      </dgm:prSet>
      <dgm:spPr/>
    </dgm:pt>
  </dgm:ptLst>
  <dgm:cxnLst>
    <dgm:cxn modelId="{D4547418-1354-47D2-A53E-F25CA0E1ACEB}" type="presOf" srcId="{6B8CCDB5-36F2-4CFC-ACD7-6B426860448D}" destId="{75BE2F87-5E2E-4FAF-B411-25FF54D64DDF}" srcOrd="0" destOrd="0" presId="urn:microsoft.com/office/officeart/2005/8/layout/vList5"/>
    <dgm:cxn modelId="{E5CBA21F-4B27-4B99-ABB2-327B419928F8}" srcId="{6B8CCDB5-36F2-4CFC-ACD7-6B426860448D}" destId="{753F9342-697B-40C7-BF5F-D92DDEC2A789}" srcOrd="6" destOrd="0" parTransId="{9F4D1A0F-75AC-4BB3-ACE8-FB247AB7DDF6}" sibTransId="{FC2045BF-79D7-4913-8244-DF80B8D1C938}"/>
    <dgm:cxn modelId="{D877292A-79B0-4166-BC83-FF66E5699AC5}" srcId="{6B8CCDB5-36F2-4CFC-ACD7-6B426860448D}" destId="{E56318E4-65D2-41BD-8E86-7BB41C9BF4DF}" srcOrd="1" destOrd="0" parTransId="{A770C644-FDD8-4513-93FA-C8A039AED826}" sibTransId="{1F60B29D-4905-455B-BC05-7F7E56C9E1C7}"/>
    <dgm:cxn modelId="{44DAAA2B-F8E6-4518-9205-CAA487B06E2F}" type="presOf" srcId="{9012F2C8-C781-4C25-A778-1C5A5F598F13}" destId="{C5839CAC-F9F6-4390-B0F8-CCCB01F7A38D}" srcOrd="0" destOrd="0" presId="urn:microsoft.com/office/officeart/2005/8/layout/vList5"/>
    <dgm:cxn modelId="{50E8AB61-C5E3-4AB2-B235-043A52FF99CE}" type="presOf" srcId="{DB7694F5-FC69-4F7B-8329-7BD73FCD6FA1}" destId="{D24ACDF5-F6FC-44A6-9255-5184D86CF9F7}" srcOrd="0" destOrd="0" presId="urn:microsoft.com/office/officeart/2005/8/layout/vList5"/>
    <dgm:cxn modelId="{EDB5666D-AE79-4733-AA76-4FB3BB05CF62}" srcId="{6B8CCDB5-36F2-4CFC-ACD7-6B426860448D}" destId="{9012F2C8-C781-4C25-A778-1C5A5F598F13}" srcOrd="0" destOrd="0" parTransId="{31D2DF70-FD97-4C12-AEA7-E1D785806A84}" sibTransId="{F54480A0-F0B3-473B-A138-C2209C4C7C71}"/>
    <dgm:cxn modelId="{DE45C650-FA13-4241-8076-29034025C24D}" srcId="{6B8CCDB5-36F2-4CFC-ACD7-6B426860448D}" destId="{210A0D19-EE13-42E7-870D-A3577BCA6B1B}" srcOrd="2" destOrd="0" parTransId="{DC2EC59B-785A-4284-AC06-951895643DF1}" sibTransId="{F87CD615-65B0-42E3-AAFF-D113AA7AF2AB}"/>
    <dgm:cxn modelId="{B8336074-F1CC-460C-80DE-F793742B7709}" type="presOf" srcId="{5884EC74-CA36-4CD7-B36A-14BD08E8A9A0}" destId="{AC59C83E-BDD4-4B2D-8F0D-E2ED6E075945}" srcOrd="0" destOrd="0" presId="urn:microsoft.com/office/officeart/2005/8/layout/vList5"/>
    <dgm:cxn modelId="{1DA3EF54-1E55-4123-8569-E17574C75961}" srcId="{6B8CCDB5-36F2-4CFC-ACD7-6B426860448D}" destId="{5884EC74-CA36-4CD7-B36A-14BD08E8A9A0}" srcOrd="4" destOrd="0" parTransId="{5559138E-CEF4-4202-8F2E-18AEA7432FED}" sibTransId="{42755281-A831-4CD3-93D2-E08919EF0348}"/>
    <dgm:cxn modelId="{A8591E83-6BB0-46E4-B187-EEC6749C2F4D}" srcId="{6B8CCDB5-36F2-4CFC-ACD7-6B426860448D}" destId="{4143ABAB-6B74-4C21-A331-021506E375E1}" srcOrd="3" destOrd="0" parTransId="{9CFDC9E4-A7FC-4073-A1D5-285BA61C4C53}" sibTransId="{15A702C6-8801-4167-B3BF-4A21C87B50CE}"/>
    <dgm:cxn modelId="{7F4A8DB1-2472-4300-8137-AD494389A4C5}" type="presOf" srcId="{210A0D19-EE13-42E7-870D-A3577BCA6B1B}" destId="{A00B5F08-1D32-4112-B5B6-7E2FD7F17F37}" srcOrd="0" destOrd="0" presId="urn:microsoft.com/office/officeart/2005/8/layout/vList5"/>
    <dgm:cxn modelId="{D1BE56B8-B3D0-4D52-ABED-2CDC854BD3CC}" type="presOf" srcId="{4143ABAB-6B74-4C21-A331-021506E375E1}" destId="{713BA1A1-7A7A-4774-93CF-4A88766548F8}" srcOrd="0" destOrd="0" presId="urn:microsoft.com/office/officeart/2005/8/layout/vList5"/>
    <dgm:cxn modelId="{A2799CD3-43A0-4B4F-A1C4-481CB079FB9F}" type="presOf" srcId="{753F9342-697B-40C7-BF5F-D92DDEC2A789}" destId="{A95B9993-1514-496A-BB6F-16DB2DD53824}" srcOrd="0" destOrd="0" presId="urn:microsoft.com/office/officeart/2005/8/layout/vList5"/>
    <dgm:cxn modelId="{737590D7-C33B-4B1C-8C6C-B178AADE7CD5}" type="presOf" srcId="{E56318E4-65D2-41BD-8E86-7BB41C9BF4DF}" destId="{04A4B0DF-3D6B-40F7-A204-D9B4D7C7CD81}" srcOrd="0" destOrd="0" presId="urn:microsoft.com/office/officeart/2005/8/layout/vList5"/>
    <dgm:cxn modelId="{A0C1D4F3-3340-4D0F-9021-CA31700964B2}" srcId="{6B8CCDB5-36F2-4CFC-ACD7-6B426860448D}" destId="{DB7694F5-FC69-4F7B-8329-7BD73FCD6FA1}" srcOrd="5" destOrd="0" parTransId="{808DB73D-6C33-4CDD-A1DF-2DA2C0E2ADD4}" sibTransId="{3E3FDEAB-C7B2-4513-A344-6A18177F28E6}"/>
    <dgm:cxn modelId="{7A176F4F-8DC8-4201-BF7D-73242F112A5B}" type="presParOf" srcId="{75BE2F87-5E2E-4FAF-B411-25FF54D64DDF}" destId="{FB10BA73-1D59-4A23-99F7-6E541514D760}" srcOrd="0" destOrd="0" presId="urn:microsoft.com/office/officeart/2005/8/layout/vList5"/>
    <dgm:cxn modelId="{8F1EA61A-4743-40B8-A967-BA8474B47541}" type="presParOf" srcId="{FB10BA73-1D59-4A23-99F7-6E541514D760}" destId="{C5839CAC-F9F6-4390-B0F8-CCCB01F7A38D}" srcOrd="0" destOrd="0" presId="urn:microsoft.com/office/officeart/2005/8/layout/vList5"/>
    <dgm:cxn modelId="{E48A04C2-68E1-4FE9-B435-1D5FAB757D00}" type="presParOf" srcId="{75BE2F87-5E2E-4FAF-B411-25FF54D64DDF}" destId="{B3C49D9E-F4E6-40FA-B965-C10CD4F5CED6}" srcOrd="1" destOrd="0" presId="urn:microsoft.com/office/officeart/2005/8/layout/vList5"/>
    <dgm:cxn modelId="{5BD60B73-C8D6-4945-B02E-9B5E6A3610B7}" type="presParOf" srcId="{75BE2F87-5E2E-4FAF-B411-25FF54D64DDF}" destId="{C7E2BACE-742C-47BE-BB94-7EB7FEEFEDA9}" srcOrd="2" destOrd="0" presId="urn:microsoft.com/office/officeart/2005/8/layout/vList5"/>
    <dgm:cxn modelId="{23EDEB71-0C39-4998-9DEA-CCDB7987F3C0}" type="presParOf" srcId="{C7E2BACE-742C-47BE-BB94-7EB7FEEFEDA9}" destId="{04A4B0DF-3D6B-40F7-A204-D9B4D7C7CD81}" srcOrd="0" destOrd="0" presId="urn:microsoft.com/office/officeart/2005/8/layout/vList5"/>
    <dgm:cxn modelId="{2247D33F-3174-4E7F-9449-06E12ABF70AB}" type="presParOf" srcId="{75BE2F87-5E2E-4FAF-B411-25FF54D64DDF}" destId="{497221E2-1C2B-488F-A137-F9DBC7082121}" srcOrd="3" destOrd="0" presId="urn:microsoft.com/office/officeart/2005/8/layout/vList5"/>
    <dgm:cxn modelId="{517FC15C-F89C-4922-AC99-9FFF2063E696}" type="presParOf" srcId="{75BE2F87-5E2E-4FAF-B411-25FF54D64DDF}" destId="{29D195E1-0DD3-424C-8B61-1D66C2332AE6}" srcOrd="4" destOrd="0" presId="urn:microsoft.com/office/officeart/2005/8/layout/vList5"/>
    <dgm:cxn modelId="{B24D734D-ED2E-4006-A6F7-567B9D021803}" type="presParOf" srcId="{29D195E1-0DD3-424C-8B61-1D66C2332AE6}" destId="{A00B5F08-1D32-4112-B5B6-7E2FD7F17F37}" srcOrd="0" destOrd="0" presId="urn:microsoft.com/office/officeart/2005/8/layout/vList5"/>
    <dgm:cxn modelId="{5F4DED2D-C823-4007-9832-B9C79C0E55B1}" type="presParOf" srcId="{75BE2F87-5E2E-4FAF-B411-25FF54D64DDF}" destId="{EADDDC4E-10B7-4D95-9E4C-F3A1BE1AFD1F}" srcOrd="5" destOrd="0" presId="urn:microsoft.com/office/officeart/2005/8/layout/vList5"/>
    <dgm:cxn modelId="{EA66153F-6EC8-48F8-B06F-CCA508CB5210}" type="presParOf" srcId="{75BE2F87-5E2E-4FAF-B411-25FF54D64DDF}" destId="{631944DC-B070-45AD-832D-EEBC457AA396}" srcOrd="6" destOrd="0" presId="urn:microsoft.com/office/officeart/2005/8/layout/vList5"/>
    <dgm:cxn modelId="{B42283A3-A11A-415A-9A75-8359A8A172CC}" type="presParOf" srcId="{631944DC-B070-45AD-832D-EEBC457AA396}" destId="{713BA1A1-7A7A-4774-93CF-4A88766548F8}" srcOrd="0" destOrd="0" presId="urn:microsoft.com/office/officeart/2005/8/layout/vList5"/>
    <dgm:cxn modelId="{8EABE445-2E72-4C44-9934-BA73E5DE655E}" type="presParOf" srcId="{75BE2F87-5E2E-4FAF-B411-25FF54D64DDF}" destId="{99D97FA0-66D0-40AC-8946-0544C7DA17A4}" srcOrd="7" destOrd="0" presId="urn:microsoft.com/office/officeart/2005/8/layout/vList5"/>
    <dgm:cxn modelId="{0323952C-AC9D-4021-922C-5E74395F9CDD}" type="presParOf" srcId="{75BE2F87-5E2E-4FAF-B411-25FF54D64DDF}" destId="{B5D29AF3-4D28-4433-8977-767914A1B52C}" srcOrd="8" destOrd="0" presId="urn:microsoft.com/office/officeart/2005/8/layout/vList5"/>
    <dgm:cxn modelId="{7E51E2AB-A5DE-4144-B556-84D80F3BC1FA}" type="presParOf" srcId="{B5D29AF3-4D28-4433-8977-767914A1B52C}" destId="{AC59C83E-BDD4-4B2D-8F0D-E2ED6E075945}" srcOrd="0" destOrd="0" presId="urn:microsoft.com/office/officeart/2005/8/layout/vList5"/>
    <dgm:cxn modelId="{7EB5DFB8-DEEA-4EA4-AF0D-8EAC168B258B}" type="presParOf" srcId="{75BE2F87-5E2E-4FAF-B411-25FF54D64DDF}" destId="{E2433B2D-5E0B-4EE3-8B9C-092472469527}" srcOrd="9" destOrd="0" presId="urn:microsoft.com/office/officeart/2005/8/layout/vList5"/>
    <dgm:cxn modelId="{734E05AE-10AF-4E76-BFC9-4C6007B82B06}" type="presParOf" srcId="{75BE2F87-5E2E-4FAF-B411-25FF54D64DDF}" destId="{B9898A96-189E-415E-A6D7-1000DFED9667}" srcOrd="10" destOrd="0" presId="urn:microsoft.com/office/officeart/2005/8/layout/vList5"/>
    <dgm:cxn modelId="{E64F6332-70D5-4B41-A53D-0DA5CCA73A3F}" type="presParOf" srcId="{B9898A96-189E-415E-A6D7-1000DFED9667}" destId="{D24ACDF5-F6FC-44A6-9255-5184D86CF9F7}" srcOrd="0" destOrd="0" presId="urn:microsoft.com/office/officeart/2005/8/layout/vList5"/>
    <dgm:cxn modelId="{020DF5DA-DA43-4081-8EB5-30095C13EF81}" type="presParOf" srcId="{75BE2F87-5E2E-4FAF-B411-25FF54D64DDF}" destId="{FB4CD9B5-7592-45BE-BA00-551DE5C51DFC}" srcOrd="11" destOrd="0" presId="urn:microsoft.com/office/officeart/2005/8/layout/vList5"/>
    <dgm:cxn modelId="{3AEF4B38-1DFE-4625-8EFB-A1A421073D32}" type="presParOf" srcId="{75BE2F87-5E2E-4FAF-B411-25FF54D64DDF}" destId="{85B0F0EF-A31E-413A-9298-C0251925F07B}" srcOrd="12" destOrd="0" presId="urn:microsoft.com/office/officeart/2005/8/layout/vList5"/>
    <dgm:cxn modelId="{C7848205-88F4-4916-98AC-4D23C9D770C8}" type="presParOf" srcId="{85B0F0EF-A31E-413A-9298-C0251925F07B}" destId="{A95B9993-1514-496A-BB6F-16DB2DD53824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B10E5AA-961A-4D13-AEE1-FABA17A4B5D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zh-CN" altLang="en-US"/>
        </a:p>
      </dgm:t>
    </dgm:pt>
    <dgm:pt modelId="{62A121DC-DA9F-4443-83DE-E0154D7A4569}">
      <dgm:prSet/>
      <dgm:spPr/>
      <dgm:t>
        <a:bodyPr/>
        <a:lstStyle/>
        <a:p>
          <a:r>
            <a:rPr lang="zh-CN"/>
            <a:t>祝：同学们都可以取得优异的成绩！</a:t>
          </a:r>
        </a:p>
      </dgm:t>
    </dgm:pt>
    <dgm:pt modelId="{DCC73A1F-34F3-441A-A845-A43E9D6E56AF}" cxnId="{778F3C7A-D90A-4FB5-B326-B6B4B9A6C5F8}" type="parTrans">
      <dgm:prSet/>
      <dgm:spPr/>
      <dgm:t>
        <a:bodyPr/>
        <a:lstStyle/>
        <a:p>
          <a:endParaRPr lang="zh-CN" altLang="en-US"/>
        </a:p>
      </dgm:t>
    </dgm:pt>
    <dgm:pt modelId="{009C5168-BFF7-4CA0-A82E-5CAD85A74A0F}" cxnId="{778F3C7A-D90A-4FB5-B326-B6B4B9A6C5F8}" type="sibTrans">
      <dgm:prSet/>
      <dgm:spPr/>
      <dgm:t>
        <a:bodyPr/>
        <a:lstStyle/>
        <a:p>
          <a:endParaRPr lang="zh-CN" altLang="en-US"/>
        </a:p>
      </dgm:t>
    </dgm:pt>
    <dgm:pt modelId="{1B4501EB-BCC7-4FEF-879B-93CCFBC13D6F}" type="pres">
      <dgm:prSet presAssocID="{BB10E5AA-961A-4D13-AEE1-FABA17A4B5D0}" presName="CompostProcess" presStyleCnt="0">
        <dgm:presLayoutVars>
          <dgm:dir/>
          <dgm:resizeHandles val="exact"/>
        </dgm:presLayoutVars>
      </dgm:prSet>
      <dgm:spPr/>
    </dgm:pt>
    <dgm:pt modelId="{A05922FA-C574-406C-BD7F-CD689BC01560}" type="pres">
      <dgm:prSet presAssocID="{BB10E5AA-961A-4D13-AEE1-FABA17A4B5D0}" presName="arrow" presStyleLbl="bgShp" presStyleIdx="0" presStyleCnt="1"/>
      <dgm:spPr/>
    </dgm:pt>
    <dgm:pt modelId="{5A84D765-D866-46B3-A23B-E7D6E0E82F14}" type="pres">
      <dgm:prSet presAssocID="{BB10E5AA-961A-4D13-AEE1-FABA17A4B5D0}" presName="linearProcess" presStyleCnt="0"/>
      <dgm:spPr/>
    </dgm:pt>
    <dgm:pt modelId="{B639EB93-3C06-43CE-B9C3-B142DBFB9CB6}" type="pres">
      <dgm:prSet presAssocID="{62A121DC-DA9F-4443-83DE-E0154D7A4569}" presName="textNode" presStyleLbl="node1" presStyleIdx="0" presStyleCnt="1">
        <dgm:presLayoutVars>
          <dgm:bulletEnabled val="1"/>
        </dgm:presLayoutVars>
      </dgm:prSet>
      <dgm:spPr/>
    </dgm:pt>
  </dgm:ptLst>
  <dgm:cxnLst>
    <dgm:cxn modelId="{778F3C7A-D90A-4FB5-B326-B6B4B9A6C5F8}" srcId="{BB10E5AA-961A-4D13-AEE1-FABA17A4B5D0}" destId="{62A121DC-DA9F-4443-83DE-E0154D7A4569}" srcOrd="0" destOrd="0" parTransId="{DCC73A1F-34F3-441A-A845-A43E9D6E56AF}" sibTransId="{009C5168-BFF7-4CA0-A82E-5CAD85A74A0F}"/>
    <dgm:cxn modelId="{A494C6B9-C320-4ABE-942F-48E36C05E5D2}" type="presOf" srcId="{BB10E5AA-961A-4D13-AEE1-FABA17A4B5D0}" destId="{1B4501EB-BCC7-4FEF-879B-93CCFBC13D6F}" srcOrd="0" destOrd="0" presId="urn:microsoft.com/office/officeart/2005/8/layout/hProcess9"/>
    <dgm:cxn modelId="{DDCBB4D6-3A42-48EF-B0E1-E56E01D38647}" type="presOf" srcId="{62A121DC-DA9F-4443-83DE-E0154D7A4569}" destId="{B639EB93-3C06-43CE-B9C3-B142DBFB9CB6}" srcOrd="0" destOrd="0" presId="urn:microsoft.com/office/officeart/2005/8/layout/hProcess9"/>
    <dgm:cxn modelId="{F8C88803-7062-4ED6-A866-F1E33C44562A}" type="presParOf" srcId="{1B4501EB-BCC7-4FEF-879B-93CCFBC13D6F}" destId="{A05922FA-C574-406C-BD7F-CD689BC01560}" srcOrd="0" destOrd="0" presId="urn:microsoft.com/office/officeart/2005/8/layout/hProcess9"/>
    <dgm:cxn modelId="{D5F90246-BAC7-4C4A-8975-DB1CFA487464}" type="presParOf" srcId="{1B4501EB-BCC7-4FEF-879B-93CCFBC13D6F}" destId="{5A84D765-D866-46B3-A23B-E7D6E0E82F14}" srcOrd="1" destOrd="0" presId="urn:microsoft.com/office/officeart/2005/8/layout/hProcess9"/>
    <dgm:cxn modelId="{AE640F1F-16B5-4159-B3B7-A6DE3C09A473}" type="presParOf" srcId="{5A84D765-D866-46B3-A23B-E7D6E0E82F14}" destId="{B639EB93-3C06-43CE-B9C3-B142DBFB9CB6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E905A0-CF00-4CF0-851D-22A6CE64212D}">
      <dsp:nvSpPr>
        <dsp:cNvPr id="0" name=""/>
        <dsp:cNvSpPr/>
      </dsp:nvSpPr>
      <dsp:spPr>
        <a:xfrm>
          <a:off x="1810273" y="205"/>
          <a:ext cx="1619651" cy="64786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注意事项总结</a:t>
          </a:r>
          <a:endParaRPr lang="zh-CN" altLang="en-US" sz="2000" kern="1200" dirty="0"/>
        </a:p>
      </dsp:txBody>
      <dsp:txXfrm>
        <a:off x="2134203" y="205"/>
        <a:ext cx="971791" cy="647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839CAC-F9F6-4390-B0F8-CCCB01F7A38D}">
      <dsp:nvSpPr>
        <dsp:cNvPr id="0" name=""/>
        <dsp:cNvSpPr/>
      </dsp:nvSpPr>
      <dsp:spPr>
        <a:xfrm>
          <a:off x="3716759" y="355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1</a:t>
          </a:r>
          <a:r>
            <a:rPr lang="zh-CN" sz="1500" b="1" kern="1200" dirty="0"/>
            <a:t>：课程开放时间</a:t>
          </a:r>
          <a:r>
            <a:rPr lang="zh-CN" altLang="en-US" sz="1500" b="1" kern="1200" dirty="0"/>
            <a:t>、考试时间、权重设置，在课程信息里查看</a:t>
          </a:r>
          <a:endParaRPr lang="zh-CN" sz="1500" kern="1200" dirty="0"/>
        </a:p>
      </dsp:txBody>
      <dsp:txXfrm>
        <a:off x="3744571" y="28167"/>
        <a:ext cx="4125730" cy="514106"/>
      </dsp:txXfrm>
    </dsp:sp>
    <dsp:sp modelId="{04A4B0DF-3D6B-40F7-A204-D9B4D7C7CD81}">
      <dsp:nvSpPr>
        <dsp:cNvPr id="0" name=""/>
        <dsp:cNvSpPr/>
      </dsp:nvSpPr>
      <dsp:spPr>
        <a:xfrm>
          <a:off x="3716759" y="598572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2</a:t>
          </a:r>
          <a:r>
            <a:rPr lang="zh-CN" sz="1500" b="1" kern="1200" dirty="0"/>
            <a:t>：第一次观看视频不可拖拽</a:t>
          </a:r>
          <a:endParaRPr lang="zh-CN" sz="1500" kern="1200" dirty="0"/>
        </a:p>
      </dsp:txBody>
      <dsp:txXfrm>
        <a:off x="3744571" y="626384"/>
        <a:ext cx="4125730" cy="514106"/>
      </dsp:txXfrm>
    </dsp:sp>
    <dsp:sp modelId="{A00B5F08-1D32-4112-B5B6-7E2FD7F17F37}">
      <dsp:nvSpPr>
        <dsp:cNvPr id="0" name=""/>
        <dsp:cNvSpPr/>
      </dsp:nvSpPr>
      <dsp:spPr>
        <a:xfrm>
          <a:off x="3716759" y="1196789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3</a:t>
          </a:r>
          <a:r>
            <a:rPr lang="zh-CN" sz="1500" b="1" kern="1200" dirty="0"/>
            <a:t>：观看视频时，窗口切换，视频会暂停</a:t>
          </a:r>
          <a:endParaRPr lang="zh-CN" sz="1500" kern="1200" dirty="0"/>
        </a:p>
      </dsp:txBody>
      <dsp:txXfrm>
        <a:off x="3744571" y="1224601"/>
        <a:ext cx="4125730" cy="514106"/>
      </dsp:txXfrm>
    </dsp:sp>
    <dsp:sp modelId="{713BA1A1-7A7A-4774-93CF-4A88766548F8}">
      <dsp:nvSpPr>
        <dsp:cNvPr id="0" name=""/>
        <dsp:cNvSpPr/>
      </dsp:nvSpPr>
      <dsp:spPr>
        <a:xfrm>
          <a:off x="3716759" y="1795007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4</a:t>
          </a:r>
          <a:r>
            <a:rPr lang="zh-CN" sz="1500" b="1" kern="1200" dirty="0"/>
            <a:t>：初次登陆，更换安全性高的密码，以免学习数据的丢失。</a:t>
          </a:r>
          <a:endParaRPr lang="zh-CN" sz="1500" kern="1200" dirty="0"/>
        </a:p>
      </dsp:txBody>
      <dsp:txXfrm>
        <a:off x="3744571" y="1822819"/>
        <a:ext cx="4125730" cy="514106"/>
      </dsp:txXfrm>
    </dsp:sp>
    <dsp:sp modelId="{AC59C83E-BDD4-4B2D-8F0D-E2ED6E075945}">
      <dsp:nvSpPr>
        <dsp:cNvPr id="0" name=""/>
        <dsp:cNvSpPr/>
      </dsp:nvSpPr>
      <dsp:spPr>
        <a:xfrm>
          <a:off x="3716759" y="2393224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5</a:t>
          </a:r>
          <a:r>
            <a:rPr lang="zh-CN" sz="1500" b="1" kern="1200" dirty="0"/>
            <a:t>：绑定手机号，邮箱，密码忘记找回密码</a:t>
          </a:r>
          <a:endParaRPr lang="zh-CN" sz="1500" kern="1200" dirty="0"/>
        </a:p>
      </dsp:txBody>
      <dsp:txXfrm>
        <a:off x="3744571" y="2421036"/>
        <a:ext cx="4125730" cy="514106"/>
      </dsp:txXfrm>
    </dsp:sp>
    <dsp:sp modelId="{D24ACDF5-F6FC-44A6-9255-5184D86CF9F7}">
      <dsp:nvSpPr>
        <dsp:cNvPr id="0" name=""/>
        <dsp:cNvSpPr/>
      </dsp:nvSpPr>
      <dsp:spPr>
        <a:xfrm>
          <a:off x="3716759" y="2991441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6</a:t>
          </a:r>
          <a:r>
            <a:rPr lang="zh-CN" sz="1500" b="1" kern="1200" dirty="0"/>
            <a:t>：有问题问在线客服。</a:t>
          </a:r>
          <a:endParaRPr lang="zh-CN" sz="1500" kern="1200" dirty="0"/>
        </a:p>
      </dsp:txBody>
      <dsp:txXfrm>
        <a:off x="3744571" y="3019253"/>
        <a:ext cx="4125730" cy="514106"/>
      </dsp:txXfrm>
    </dsp:sp>
    <dsp:sp modelId="{A95B9993-1514-496A-BB6F-16DB2DD53824}">
      <dsp:nvSpPr>
        <dsp:cNvPr id="0" name=""/>
        <dsp:cNvSpPr/>
      </dsp:nvSpPr>
      <dsp:spPr>
        <a:xfrm>
          <a:off x="3716759" y="3589658"/>
          <a:ext cx="4181354" cy="56973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500" b="1" kern="1200" dirty="0"/>
            <a:t>7</a:t>
          </a:r>
          <a:r>
            <a:rPr lang="zh-CN" sz="1500" b="1" kern="1200" dirty="0"/>
            <a:t>：</a:t>
          </a:r>
          <a:r>
            <a:rPr lang="zh-CN" altLang="en-US" sz="1500" b="1" kern="1200" dirty="0"/>
            <a:t>诚信学习，避免不良记录</a:t>
          </a:r>
          <a:r>
            <a:rPr lang="zh-CN" sz="1500" b="1" kern="1200" dirty="0"/>
            <a:t>。</a:t>
          </a:r>
          <a:endParaRPr lang="zh-CN" sz="1500" kern="1200" dirty="0"/>
        </a:p>
      </dsp:txBody>
      <dsp:txXfrm>
        <a:off x="3744571" y="3617470"/>
        <a:ext cx="4125730" cy="5141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5922FA-C574-406C-BD7F-CD689BC01560}">
      <dsp:nvSpPr>
        <dsp:cNvPr id="0" name=""/>
        <dsp:cNvSpPr/>
      </dsp:nvSpPr>
      <dsp:spPr>
        <a:xfrm>
          <a:off x="685743" y="0"/>
          <a:ext cx="7771762" cy="178579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39EB93-3C06-43CE-B9C3-B142DBFB9CB6}">
      <dsp:nvSpPr>
        <dsp:cNvPr id="0" name=""/>
        <dsp:cNvSpPr/>
      </dsp:nvSpPr>
      <dsp:spPr>
        <a:xfrm>
          <a:off x="1700073" y="535737"/>
          <a:ext cx="5743103" cy="7143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/>
            <a:t>祝：同学们都可以取得优异的成绩！</a:t>
          </a:r>
        </a:p>
      </dsp:txBody>
      <dsp:txXfrm>
        <a:off x="1734943" y="570607"/>
        <a:ext cx="5673363" cy="6445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nodeVertAlign" val="t"/>
          <dgm:param type="vertAlign" val="mid"/>
          <dgm:param type="nodeHorzAlign" val="l"/>
          <dgm:param type="fallback" val="2D"/>
        </dgm:alg>
      </dgm:if>
      <dgm:else name="Name3">
        <dgm:alg type="lin">
          <dgm:param type="linDir" val="fromT"/>
          <dgm:param type="nodeVertAlign" val="t"/>
          <dgm:param type="vertAlign" val="mid"/>
          <dgm:param type="nodeHorzAlign" val="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VertAlign" val="mid"/>
              <dgm:param type="nodeHorzAlign" val="l"/>
              <dgm:param type="fallback" val="2D"/>
            </dgm:alg>
          </dgm:if>
          <dgm:else name="Name7">
            <dgm:alg type="lin">
              <dgm:param type="linDir" val="fromR"/>
              <dgm:param type="nodeVertAlign" val="mid"/>
              <dgm:param type="nodeHorzAlign" val="r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type="chevron" r:blip="" rot="180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type="chevron" r:blip="" rot="180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type="round2SameRect" r:blip="" rot="90">
                    <dgm:adjLst/>
                  </dgm:shape>
                </dgm:if>
                <dgm:else name="Name12">
                  <dgm:shape xmlns:r="http://schemas.openxmlformats.org/officeDocument/2006/relationships" type="round2SameRect" r:blip="" rot="-90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C0F7B8-3097-4669-8E62-5BE6BCD9FB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E94B9-1F08-48DF-B7B6-E879767F1CA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9C252-B8D0-45BC-8B32-1871FD7C78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5BB6E-C017-4F33-A026-147B56E3B93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E62E6-BB9B-4D1F-80A4-A11E7F7241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E62E6-BB9B-4D1F-80A4-A11E7F7241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A4BD9-45E5-4FA9-9CDC-3B72B5F8638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视频：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20    %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，课程检验： 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10  %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，考试：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40   %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，访问数：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0  %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访问数达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20 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次为满分，请知晓。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客服与助教两个角色的配合，就可以实现教学全托管。</a:t>
            </a:r>
            <a:endParaRPr lang="en-US" altLang="zh-CN" dirty="0"/>
          </a:p>
          <a:p>
            <a:r>
              <a:rPr lang="zh-CN" altLang="en-US" dirty="0"/>
              <a:t>日常性操作问题可以随时问客服。</a:t>
            </a:r>
            <a:endParaRPr lang="en-US" altLang="zh-CN" dirty="0"/>
          </a:p>
          <a:p>
            <a:r>
              <a:rPr lang="zh-CN" altLang="en-US" dirty="0"/>
              <a:t>课程知识疑问可以随时问课程助教。</a:t>
            </a:r>
            <a:endParaRPr lang="zh-CN" altLang="en-US" dirty="0"/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E88DE1-3425-4D29-9AB3-F99F740A8521}" type="slidenum">
              <a: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9C252-B8D0-45BC-8B32-1871FD7C78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D5E53-1996-4A18-8378-BCF5C8046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5421C-C84E-4F0D-804F-E0A40D1B1DD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E88DE1-3425-4D29-9AB3-F99F740A8521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2235" indent="0" algn="ctr">
              <a:buNone/>
              <a:defRPr sz="1200"/>
            </a:lvl5pPr>
            <a:lvl6pPr marL="1715135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3749889" y="203130"/>
            <a:ext cx="1754901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sz="1800" b="1" kern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请输入你的标题</a:t>
            </a:r>
            <a:endParaRPr lang="zh-CN" altLang="en-US" sz="18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产品运行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市场分析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7"/>
          <p:cNvSpPr txBox="1"/>
          <p:nvPr userDrawn="1"/>
        </p:nvSpPr>
        <p:spPr>
          <a:xfrm>
            <a:off x="4096256" y="203130"/>
            <a:ext cx="1062164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lvl="0" defTabSz="685800">
              <a:defRPr/>
            </a:pPr>
            <a:r>
              <a:rPr lang="zh-CN" altLang="en-US" sz="18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投资回报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286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 userDrawn="1"/>
        </p:nvCxnSpPr>
        <p:spPr>
          <a:xfrm>
            <a:off x="5507649" y="376300"/>
            <a:ext cx="36395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第一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/>
          <p:cNvSpPr>
            <a:spLocks noGrp="1"/>
          </p:cNvSpPr>
          <p:nvPr>
            <p:ph type="title"/>
          </p:nvPr>
        </p:nvSpPr>
        <p:spPr>
          <a:xfrm>
            <a:off x="273147" y="512923"/>
            <a:ext cx="6491953" cy="524037"/>
          </a:xfrm>
          <a:prstGeom prst="rect">
            <a:avLst/>
          </a:prstGeom>
        </p:spPr>
        <p:txBody>
          <a:bodyPr lIns="68580" tIns="34290" rIns="68580" bIns="34290"/>
          <a:lstStyle>
            <a:lvl1pPr algn="l"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6" name="Text Placeholder 27"/>
          <p:cNvSpPr>
            <a:spLocks noGrp="1"/>
          </p:cNvSpPr>
          <p:nvPr>
            <p:ph type="body" sz="quarter" idx="25"/>
          </p:nvPr>
        </p:nvSpPr>
        <p:spPr>
          <a:xfrm>
            <a:off x="273147" y="940388"/>
            <a:ext cx="6491953" cy="2858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l">
              <a:buNone/>
              <a:defRPr sz="900" baseline="0">
                <a:solidFill>
                  <a:schemeClr val="bg1">
                    <a:lumMod val="6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8" y="2702373"/>
            <a:ext cx="6860381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75285" indent="0" algn="ctr">
              <a:buNone/>
              <a:defRPr sz="1600"/>
            </a:lvl2pPr>
            <a:lvl3pPr marL="749935" indent="0" algn="ctr">
              <a:buNone/>
              <a:defRPr sz="1500"/>
            </a:lvl3pPr>
            <a:lvl4pPr marL="1125220" indent="0" algn="ctr">
              <a:buNone/>
              <a:defRPr sz="1300"/>
            </a:lvl4pPr>
            <a:lvl5pPr marL="1499870" indent="0" algn="ctr">
              <a:buNone/>
              <a:defRPr sz="1300"/>
            </a:lvl5pPr>
            <a:lvl6pPr marL="1875155" indent="0" algn="ctr">
              <a:buNone/>
              <a:defRPr sz="1300"/>
            </a:lvl6pPr>
            <a:lvl7pPr marL="2250440" indent="0" algn="ctr">
              <a:buNone/>
              <a:defRPr sz="1300"/>
            </a:lvl7pPr>
            <a:lvl8pPr marL="2625090" indent="0" algn="ctr">
              <a:buNone/>
              <a:defRPr sz="1300"/>
            </a:lvl8pPr>
            <a:lvl9pPr marL="3000375" indent="0" algn="ctr">
              <a:buNone/>
              <a:defRPr sz="13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870" y="4768759"/>
            <a:ext cx="2058114" cy="273929"/>
          </a:xfrm>
          <a:prstGeom prst="rect">
            <a:avLst/>
          </a:prstGeom>
        </p:spPr>
        <p:txBody>
          <a:bodyPr/>
          <a:lstStyle/>
          <a:p>
            <a:fld id="{EB5C08A1-7713-47CE-97B4-863D833656A0}" type="datetimeFigureOut">
              <a:rPr lang="id-ID" smtClean="0"/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30006" y="4768759"/>
            <a:ext cx="3087172" cy="273929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707" y="4768759"/>
            <a:ext cx="371605" cy="273929"/>
          </a:xfrm>
          <a:prstGeom prst="rect">
            <a:avLst/>
          </a:prstGeom>
        </p:spPr>
        <p:txBody>
          <a:bodyPr/>
          <a:lstStyle/>
          <a:p>
            <a:fld id="{BD3C9449-514E-4F2F-BDF6-E5528CC1E8B5}" type="slidenum">
              <a:rPr lang="id-ID" smtClean="0"/>
            </a:fld>
            <a:endParaRPr lang="id-ID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9739" cy="5145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2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51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2235" indent="0">
              <a:buNone/>
              <a:defRPr sz="1500"/>
            </a:lvl5pPr>
            <a:lvl6pPr marL="1715135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2235" indent="0">
              <a:buNone/>
              <a:defRPr sz="750"/>
            </a:lvl5pPr>
            <a:lvl6pPr marL="1715135" indent="0">
              <a:buNone/>
              <a:defRPr sz="750"/>
            </a:lvl6pPr>
            <a:lvl7pPr marL="2058035" indent="0">
              <a:buNone/>
              <a:defRPr sz="750"/>
            </a:lvl7pPr>
            <a:lvl8pPr marL="2400935" indent="0">
              <a:buNone/>
              <a:defRPr sz="750"/>
            </a:lvl8pPr>
            <a:lvl9pPr marL="2743835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image" Target="../media/image2.png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56BBA-ABFE-41B3-B648-AB586EB40D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372B-0072-4BE8-B1FF-3116CE4E13A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7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22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8.jpeg"/><Relationship Id="rId3" Type="http://schemas.openxmlformats.org/officeDocument/2006/relationships/image" Target="../media/image13.jpeg"/><Relationship Id="rId2" Type="http://schemas.openxmlformats.org/officeDocument/2006/relationships/image" Target="../media/image17.jpe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21.jpeg"/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10.png"/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3" Type="http://schemas.openxmlformats.org/officeDocument/2006/relationships/image" Target="../media/image32.jpeg"/><Relationship Id="rId2" Type="http://schemas.openxmlformats.org/officeDocument/2006/relationships/image" Target="../media/image35.jpe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jpeg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57.jpeg"/><Relationship Id="rId7" Type="http://schemas.openxmlformats.org/officeDocument/2006/relationships/image" Target="../media/image56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0" Type="http://schemas.openxmlformats.org/officeDocument/2006/relationships/notesSlide" Target="../notesSlides/notesSlide20.xml"/><Relationship Id="rId1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0.jpeg"/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12.xml"/><Relationship Id="rId15" Type="http://schemas.openxmlformats.org/officeDocument/2006/relationships/image" Target="../media/image6.png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71.jpeg"/><Relationship Id="rId1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79.png"/><Relationship Id="rId3" Type="http://schemas.openxmlformats.org/officeDocument/2006/relationships/hyperlink" Target="http://42.62.3.119:1828/School/show.aspx?id=2097308" TargetMode="External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2" Type="http://schemas.openxmlformats.org/officeDocument/2006/relationships/notesSlide" Target="../notesSlides/notesSlide36.xml"/><Relationship Id="rId11" Type="http://schemas.openxmlformats.org/officeDocument/2006/relationships/slideLayout" Target="../slideLayouts/slideLayout7.xml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8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0.pn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0.pn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7"/>
          <p:cNvSpPr txBox="1"/>
          <p:nvPr/>
        </p:nvSpPr>
        <p:spPr>
          <a:xfrm>
            <a:off x="3403924" y="203130"/>
            <a:ext cx="2446790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登录学习通加入答疑群</a:t>
            </a:r>
            <a:endParaRPr lang="zh-CN" altLang="en-US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45221" y="960914"/>
            <a:ext cx="1978212" cy="3223260"/>
            <a:chOff x="1024255" y="982980"/>
            <a:chExt cx="3019425" cy="504761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8" name="文本框 7"/>
          <p:cNvSpPr txBox="1"/>
          <p:nvPr/>
        </p:nvSpPr>
        <p:spPr>
          <a:xfrm>
            <a:off x="2223433" y="1121726"/>
            <a:ext cx="2198388" cy="191590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11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</a:t>
            </a:r>
            <a:endParaRPr lang="zh-CN" altLang="en-US" sz="11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11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、点击头像位置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、手机号注册登录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、单位认证：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）输入选择上海政法学院</a:t>
            </a:r>
            <a:endParaRPr lang="en-US" altLang="zh-CN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输入学号，密码</a:t>
            </a:r>
            <a:r>
              <a:rPr lang="en-US" altLang="zh-CN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123456</a:t>
            </a:r>
            <a:endParaRPr lang="zh-CN" altLang="en-US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71" y="783378"/>
            <a:ext cx="2116291" cy="3762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文本框 9"/>
          <p:cNvSpPr txBox="1"/>
          <p:nvPr/>
        </p:nvSpPr>
        <p:spPr>
          <a:xfrm>
            <a:off x="6906412" y="1106963"/>
            <a:ext cx="182786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输入本校的小组二维码</a:t>
            </a:r>
            <a:r>
              <a:rPr lang="en-US" altLang="zh-CN" b="1" dirty="0"/>
              <a:t>:tb06554</a:t>
            </a:r>
            <a:r>
              <a:rPr lang="zh-CN" altLang="en-US" b="1" dirty="0"/>
              <a:t>加入小组</a:t>
            </a:r>
            <a:endParaRPr lang="zh-CN" altLang="en-US" b="1" dirty="0"/>
          </a:p>
        </p:txBody>
      </p:sp>
      <p:sp>
        <p:nvSpPr>
          <p:cNvPr id="11" name="文本框 10"/>
          <p:cNvSpPr txBox="1"/>
          <p:nvPr/>
        </p:nvSpPr>
        <p:spPr>
          <a:xfrm>
            <a:off x="6906412" y="2578196"/>
            <a:ext cx="1827864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/>
              <a:t>群聊邀码</a:t>
            </a:r>
            <a:r>
              <a:rPr lang="en-US" altLang="zh-CN" b="1" dirty="0"/>
              <a:t>:mu06014</a:t>
            </a:r>
            <a:r>
              <a:rPr lang="zh-CN" altLang="en-US" b="1" dirty="0"/>
              <a:t>加入小组</a:t>
            </a:r>
            <a:endParaRPr lang="zh-CN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grpSp>
          <p:nvGrpSpPr>
            <p:cNvPr id="44" name="组合 43"/>
            <p:cNvGrpSpPr/>
            <p:nvPr/>
          </p:nvGrpSpPr>
          <p:grpSpPr>
            <a:xfrm>
              <a:off x="4062616" y="10"/>
              <a:ext cx="4062006" cy="685799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/>
              <p:cNvPicPr>
                <a:picLocks noChangeAspect="1"/>
              </p:cNvPicPr>
              <p:nvPr/>
            </p:nvPicPr>
            <p:blipFill rotWithShape="1">
              <a:blip r:embed="rId1" cstate="print"/>
              <a:srcRect t="8679" r="2" b="8595"/>
              <a:stretch>
                <a:fillRect/>
              </a:stretch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</p:spPr>
          </p:pic>
          <p:pic>
            <p:nvPicPr>
              <p:cNvPr id="3" name="图片 2" descr="C:\Users\Administrator\Desktop\学习通截图\2.jpg2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4312007" y="262573"/>
                <a:ext cx="3562614" cy="6332855"/>
              </a:xfrm>
              <a:prstGeom prst="rect">
                <a:avLst/>
              </a:prstGeom>
            </p:spPr>
          </p:pic>
        </p:grpSp>
        <p:sp>
          <p:nvSpPr>
            <p:cNvPr id="2" name="椭圆 1"/>
            <p:cNvSpPr/>
            <p:nvPr/>
          </p:nvSpPr>
          <p:spPr>
            <a:xfrm>
              <a:off x="5157515" y="908719"/>
              <a:ext cx="432048" cy="57606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748" y="277440"/>
              <a:ext cx="3552238" cy="6318250"/>
            </a:xfrm>
            <a:prstGeom prst="rect">
              <a:avLst/>
            </a:prstGeom>
          </p:spPr>
        </p:pic>
      </p:grpSp>
      <p:sp>
        <p:nvSpPr>
          <p:cNvPr id="46" name="矩形 45"/>
          <p:cNvSpPr/>
          <p:nvPr/>
        </p:nvSpPr>
        <p:spPr>
          <a:xfrm>
            <a:off x="5514362" y="293686"/>
            <a:ext cx="385942" cy="340424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8" name="组合 7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7" name="图片 6" descr="C:\Users\Administrator\Desktop\学习通截图\3.jpg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8365841" y="277111"/>
              <a:ext cx="3562614" cy="6332855"/>
            </a:xfrm>
            <a:prstGeom prst="rect">
              <a:avLst/>
            </a:prstGeom>
          </p:spPr>
        </p:pic>
      </p:grpSp>
      <p:sp>
        <p:nvSpPr>
          <p:cNvPr id="53" name="矩形 52"/>
          <p:cNvSpPr/>
          <p:nvPr/>
        </p:nvSpPr>
        <p:spPr>
          <a:xfrm>
            <a:off x="3237294" y="955176"/>
            <a:ext cx="2640192" cy="286315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6" name="箭头: 右 55"/>
          <p:cNvSpPr/>
          <p:nvPr/>
        </p:nvSpPr>
        <p:spPr>
          <a:xfrm rot="901441">
            <a:off x="5854302" y="729953"/>
            <a:ext cx="2422395" cy="143326"/>
          </a:xfrm>
          <a:prstGeom prst="rightArrow">
            <a:avLst/>
          </a:prstGeom>
          <a:solidFill>
            <a:srgbClr val="FE0000"/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矩形 19"/>
          <p:cNvSpPr/>
          <p:nvPr/>
        </p:nvSpPr>
        <p:spPr>
          <a:xfrm>
            <a:off x="3223002" y="2356260"/>
            <a:ext cx="2664488" cy="248203"/>
          </a:xfrm>
          <a:prstGeom prst="rect">
            <a:avLst/>
          </a:prstGeom>
          <a:noFill/>
          <a:ln w="28575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7992700" y="4146542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77828" y="8100"/>
            <a:ext cx="2985781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修改密码</a:t>
            </a:r>
            <a:r>
              <a:rPr lang="en-US" altLang="zh-CN" dirty="0">
                <a:sym typeface="+mn-lt"/>
              </a:rPr>
              <a:t>&amp;</a:t>
            </a:r>
            <a:r>
              <a:rPr lang="zh-CN" altLang="en-US" dirty="0">
                <a:sym typeface="+mn-lt"/>
              </a:rPr>
              <a:t>寻求帮助就找在线客服</a:t>
            </a:r>
            <a:endParaRPr lang="zh-CN" altLang="en-US" dirty="0"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04898" y="1897166"/>
            <a:ext cx="3130511" cy="1462151"/>
            <a:chOff x="2297926" y="3272303"/>
            <a:chExt cx="2281088" cy="1675795"/>
          </a:xfrm>
        </p:grpSpPr>
        <p:sp>
          <p:nvSpPr>
            <p:cNvPr id="5" name="圆角矩形 4"/>
            <p:cNvSpPr/>
            <p:nvPr/>
          </p:nvSpPr>
          <p:spPr>
            <a:xfrm>
              <a:off x="2297926" y="4609792"/>
              <a:ext cx="1535926" cy="33830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箭头连接符 9"/>
            <p:cNvCxnSpPr/>
            <p:nvPr/>
          </p:nvCxnSpPr>
          <p:spPr>
            <a:xfrm flipV="1">
              <a:off x="2901599" y="3272303"/>
              <a:ext cx="1677415" cy="133748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圆角矩形 10"/>
          <p:cNvSpPr/>
          <p:nvPr/>
        </p:nvSpPr>
        <p:spPr>
          <a:xfrm>
            <a:off x="8301162" y="955176"/>
            <a:ext cx="572494" cy="2863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48664" y="862413"/>
            <a:ext cx="116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53" grpId="0" bldLvl="0" animBg="1"/>
      <p:bldP spid="56" grpId="0" bldLvl="0" animBg="1"/>
      <p:bldP spid="20" grpId="0" bldLvl="0" animBg="1"/>
      <p:bldP spid="34" grpId="0" bldLvl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049984" y="8"/>
            <a:ext cx="3047445" cy="5145080"/>
            <a:chOff x="3049984" y="8"/>
            <a:chExt cx="3047445" cy="5145080"/>
          </a:xfrm>
        </p:grpSpPr>
        <p:grpSp>
          <p:nvGrpSpPr>
            <p:cNvPr id="6" name="组合 5"/>
            <p:cNvGrpSpPr/>
            <p:nvPr/>
          </p:nvGrpSpPr>
          <p:grpSpPr>
            <a:xfrm>
              <a:off x="3049984" y="8"/>
              <a:ext cx="3047445" cy="5145080"/>
              <a:chOff x="4062616" y="10"/>
              <a:chExt cx="4062006" cy="6857990"/>
            </a:xfrm>
          </p:grpSpPr>
          <p:pic>
            <p:nvPicPr>
              <p:cNvPr id="9" name="图片 8" descr="图片包含 电子产品, 监视器, 计算机, 陈列&#10;&#10;已生成极高可信度的说明"/>
              <p:cNvPicPr>
                <a:picLocks noChangeAspect="1"/>
              </p:cNvPicPr>
              <p:nvPr/>
            </p:nvPicPr>
            <p:blipFill rotWithShape="1">
              <a:blip r:embed="rId1" cstate="print"/>
              <a:srcRect t="8679" r="2" b="8595"/>
              <a:stretch>
                <a:fillRect/>
              </a:stretch>
            </p:blipFill>
            <p:spPr>
              <a:xfrm>
                <a:off x="4062616" y="10"/>
                <a:ext cx="4062006" cy="6857990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5" name="图片 4" descr="C:\Users\Administrator\Desktop\学习通截图\微信图片_20180824104621.jpg微信图片_20180824104621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>
              <a:xfrm>
                <a:off x="4306698" y="249383"/>
                <a:ext cx="3559810" cy="6328980"/>
              </a:xfrm>
              <a:prstGeom prst="rect">
                <a:avLst/>
              </a:prstGeom>
            </p:spPr>
          </p:pic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51901" y="4599478"/>
              <a:ext cx="2443611" cy="335818"/>
            </a:xfrm>
            <a:prstGeom prst="rect">
              <a:avLst/>
            </a:prstGeom>
          </p:spPr>
        </p:pic>
      </p:grpSp>
      <p:pic>
        <p:nvPicPr>
          <p:cNvPr id="4" name="图片 3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283852" y="176030"/>
            <a:ext cx="2684021" cy="4771116"/>
          </a:xfrm>
          <a:prstGeom prst="rect">
            <a:avLst/>
          </a:prstGeom>
        </p:spPr>
      </p:pic>
      <p:pic>
        <p:nvPicPr>
          <p:cNvPr id="35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7992700" y="4536234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20" name="组合 19"/>
          <p:cNvGrpSpPr/>
          <p:nvPr/>
        </p:nvGrpSpPr>
        <p:grpSpPr>
          <a:xfrm>
            <a:off x="3235050" y="871543"/>
            <a:ext cx="3029431" cy="438656"/>
            <a:chOff x="332979" y="2060848"/>
            <a:chExt cx="4037995" cy="477501"/>
          </a:xfrm>
        </p:grpSpPr>
        <p:sp>
          <p:nvSpPr>
            <p:cNvPr id="21" name="箭头: 下 20"/>
            <p:cNvSpPr/>
            <p:nvPr/>
          </p:nvSpPr>
          <p:spPr>
            <a:xfrm rot="17687752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矩形 21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8" y="187095"/>
            <a:ext cx="2669527" cy="47482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9688" y="1310199"/>
            <a:ext cx="2818365" cy="474015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989739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</p:grpSp>
      <p:sp>
        <p:nvSpPr>
          <p:cNvPr id="34" name="文本框 33"/>
          <p:cNvSpPr txBox="1"/>
          <p:nvPr/>
        </p:nvSpPr>
        <p:spPr>
          <a:xfrm>
            <a:off x="145154" y="23595"/>
            <a:ext cx="1874622" cy="45890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sz="1800" dirty="0">
                <a:sym typeface="+mn-lt"/>
              </a:rPr>
              <a:t>课程在线学习</a:t>
            </a:r>
            <a:endParaRPr lang="zh-CN" altLang="en-US" sz="1800" dirty="0"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4073" y="871543"/>
            <a:ext cx="11763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059988" y="13823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05009.jpg微信图片_2018082410500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4299966" y="249383"/>
              <a:ext cx="3559810" cy="6328980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3622222" y="796060"/>
            <a:ext cx="555479" cy="3244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35" name="圆角矩形 10"/>
          <p:cNvSpPr/>
          <p:nvPr/>
        </p:nvSpPr>
        <p:spPr>
          <a:xfrm>
            <a:off x="6212890" y="2727269"/>
            <a:ext cx="2654047" cy="120034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看视频时：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：第一次视频不可以拖拽。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：中间会跳出题目，答对才能继续观看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zh-CN" altLang="en-US" sz="135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：视频不支持后台播放。</a:t>
            </a:r>
            <a:endParaRPr lang="en-US" altLang="zh-CN" sz="135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90497" y="199610"/>
            <a:ext cx="2656866" cy="4723953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287604" y="795367"/>
            <a:ext cx="2706359" cy="2190521"/>
            <a:chOff x="3422882" y="3605551"/>
            <a:chExt cx="3372251" cy="2919793"/>
          </a:xfrm>
        </p:grpSpPr>
        <p:sp>
          <p:nvSpPr>
            <p:cNvPr id="31" name="矩形 30"/>
            <p:cNvSpPr/>
            <p:nvPr/>
          </p:nvSpPr>
          <p:spPr>
            <a:xfrm>
              <a:off x="3422882" y="6181093"/>
              <a:ext cx="1234483" cy="34425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2" name="直接箭头连接符 31"/>
            <p:cNvCxnSpPr/>
            <p:nvPr/>
          </p:nvCxnSpPr>
          <p:spPr>
            <a:xfrm flipV="1">
              <a:off x="3708425" y="5949280"/>
              <a:ext cx="215759" cy="23181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圆角矩形 10"/>
            <p:cNvSpPr/>
            <p:nvPr/>
          </p:nvSpPr>
          <p:spPr>
            <a:xfrm>
              <a:off x="3862686" y="3605551"/>
              <a:ext cx="2932447" cy="2448272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r>
                <a:rPr lang="zh-CN" altLang="en-US" sz="1350" dirty="0">
                  <a:solidFill>
                    <a:schemeClr val="accent2"/>
                  </a:solidFill>
                </a:rPr>
                <a:t>任务点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视频和章节测验</a:t>
              </a:r>
              <a:endParaRPr lang="en-US" altLang="zh-CN" sz="1350" dirty="0">
                <a:solidFill>
                  <a:schemeClr val="bg1"/>
                </a:solidFill>
              </a:endParaRPr>
            </a:p>
            <a:p>
              <a:endParaRPr lang="en-US" altLang="zh-CN" sz="900" dirty="0">
                <a:solidFill>
                  <a:srgbClr val="FF0000"/>
                </a:solidFill>
              </a:endParaRPr>
            </a:p>
            <a:p>
              <a:r>
                <a:rPr lang="zh-CN" altLang="en-US" sz="1350" dirty="0">
                  <a:solidFill>
                    <a:srgbClr val="FF891C"/>
                  </a:solidFill>
                </a:rPr>
                <a:t>橙色按钮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有未完成的任务点，完成后变成</a:t>
              </a:r>
              <a:r>
                <a:rPr lang="zh-CN" altLang="en-US" sz="1350" dirty="0">
                  <a:solidFill>
                    <a:schemeClr val="accent6"/>
                  </a:solidFill>
                </a:rPr>
                <a:t>绿色</a:t>
              </a:r>
              <a:endParaRPr lang="en-US" altLang="zh-CN" sz="1350" dirty="0">
                <a:solidFill>
                  <a:schemeClr val="accent6"/>
                </a:solidFill>
              </a:endParaRPr>
            </a:p>
            <a:p>
              <a:endParaRPr lang="en-US" altLang="zh-CN" sz="1350" dirty="0">
                <a:solidFill>
                  <a:schemeClr val="accent6"/>
                </a:solidFill>
              </a:endParaRPr>
            </a:p>
            <a:p>
              <a:r>
                <a:rPr lang="zh-CN" altLang="en-US" sz="1350" dirty="0">
                  <a:solidFill>
                    <a:srgbClr val="FF891C"/>
                  </a:solidFill>
                </a:rPr>
                <a:t>按钮上的数字</a:t>
              </a:r>
              <a:r>
                <a:rPr lang="zh-CN" altLang="en-US" sz="1350" dirty="0">
                  <a:solidFill>
                    <a:srgbClr val="FF0000"/>
                  </a:solidFill>
                </a:rPr>
                <a:t>：</a:t>
              </a:r>
              <a:r>
                <a:rPr lang="zh-CN" altLang="en-US" sz="1350" dirty="0">
                  <a:solidFill>
                    <a:schemeClr val="bg1"/>
                  </a:solidFill>
                </a:rPr>
                <a:t>代表未完成任务点的个数</a:t>
              </a:r>
              <a:endParaRPr lang="en-US" altLang="zh-CN" sz="1350" dirty="0">
                <a:solidFill>
                  <a:schemeClr val="bg1"/>
                </a:solidFill>
              </a:endParaRPr>
            </a:p>
            <a:p>
              <a:pPr algn="ctr"/>
              <a:endParaRPr lang="zh-CN" altLang="en-US" sz="135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06066" y="3602038"/>
            <a:ext cx="2933653" cy="438762"/>
            <a:chOff x="-313687" y="2060848"/>
            <a:chExt cx="4866200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4015591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48" name="矩形 47"/>
            <p:cNvSpPr/>
            <p:nvPr/>
          </p:nvSpPr>
          <p:spPr>
            <a:xfrm>
              <a:off x="-313687" y="2060848"/>
              <a:ext cx="4277890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6" name="Shape 575"/>
          <p:cNvSpPr/>
          <p:nvPr/>
        </p:nvSpPr>
        <p:spPr>
          <a:xfrm>
            <a:off x="98193" y="16856"/>
            <a:ext cx="2353400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任务点：视频测验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992700" y="4682012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右箭头 6"/>
          <p:cNvSpPr/>
          <p:nvPr/>
        </p:nvSpPr>
        <p:spPr>
          <a:xfrm rot="3420000">
            <a:off x="3947602" y="1268646"/>
            <a:ext cx="653140" cy="258684"/>
          </a:xfrm>
          <a:prstGeom prst="rightArrow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圆角矩形标注 10"/>
          <p:cNvSpPr/>
          <p:nvPr/>
        </p:nvSpPr>
        <p:spPr>
          <a:xfrm>
            <a:off x="5669777" y="532136"/>
            <a:ext cx="3562973" cy="2021352"/>
          </a:xfrm>
          <a:prstGeom prst="wedgeRoundRectCallout">
            <a:avLst>
              <a:gd name="adj1" fmla="val -73786"/>
              <a:gd name="adj2" fmla="val 42576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3" name="图片 12" descr="微信图片_20180824105009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9850" y="635990"/>
            <a:ext cx="3222826" cy="18131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5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25" name="图片 24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3467"/>
              <a:ext cx="3559444" cy="633106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038074" y="1048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123.jpg微信图片_20180824110123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293908" y="251255"/>
              <a:ext cx="3558272" cy="6325235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>
            <a:off x="4896063" y="737675"/>
            <a:ext cx="756317" cy="438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3" name="矩形 22"/>
          <p:cNvSpPr/>
          <p:nvPr/>
        </p:nvSpPr>
        <p:spPr>
          <a:xfrm>
            <a:off x="3200134" y="3089911"/>
            <a:ext cx="2724038" cy="16140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7" name="圆角矩形 10"/>
          <p:cNvSpPr/>
          <p:nvPr/>
        </p:nvSpPr>
        <p:spPr>
          <a:xfrm>
            <a:off x="3200281" y="821998"/>
            <a:ext cx="2654047" cy="24223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章节测试：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：是任务点，必须完成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：做错会影响成绩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：暂时保存：可以保留答案，后续修改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提交作业：只有提交作业，这个任务点才算完成，才会计入分数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务必提交作业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5221979" y="3124145"/>
            <a:ext cx="3231876" cy="1445874"/>
            <a:chOff x="487177" y="847049"/>
            <a:chExt cx="5490245" cy="1573915"/>
          </a:xfrm>
        </p:grpSpPr>
        <p:sp>
          <p:nvSpPr>
            <p:cNvPr id="29" name="箭头: 下 28"/>
            <p:cNvSpPr/>
            <p:nvPr/>
          </p:nvSpPr>
          <p:spPr>
            <a:xfrm rot="13845270">
              <a:off x="3379548" y="-1418931"/>
              <a:ext cx="331894" cy="4863854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0" name="矩形 29"/>
            <p:cNvSpPr/>
            <p:nvPr/>
          </p:nvSpPr>
          <p:spPr>
            <a:xfrm>
              <a:off x="487177" y="1977055"/>
              <a:ext cx="1173476" cy="44390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pic>
        <p:nvPicPr>
          <p:cNvPr id="2" name="图片 1" descr="C:\Users\Administrator\Desktop\学习通截图\微信图片_201808241046211.jpg微信图片_2018082410462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91687" y="187701"/>
            <a:ext cx="2670682" cy="4747772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327247" y="3722931"/>
            <a:ext cx="2909380" cy="438762"/>
            <a:chOff x="492999" y="2071220"/>
            <a:chExt cx="3877976" cy="477616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492999" y="2071220"/>
              <a:ext cx="3318510" cy="47761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1" name="Shape 575"/>
          <p:cNvSpPr/>
          <p:nvPr/>
        </p:nvSpPr>
        <p:spPr>
          <a:xfrm>
            <a:off x="179321" y="10488"/>
            <a:ext cx="2260583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任务点：章节测验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3" grpId="0" animBg="1"/>
      <p:bldP spid="2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6097885" y="8"/>
            <a:ext cx="3047445" cy="5145080"/>
          </a:xfrm>
          <a:prstGeom prst="rect">
            <a:avLst/>
          </a:prstGeom>
        </p:spPr>
      </p:pic>
      <p:pic>
        <p:nvPicPr>
          <p:cNvPr id="9" name="图片 8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3049984" y="8"/>
            <a:ext cx="3047445" cy="514508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082" y="8"/>
            <a:ext cx="3047445" cy="51450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5" y="175110"/>
            <a:ext cx="2697117" cy="479487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377440" y="278297"/>
            <a:ext cx="572494" cy="2941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200" y="156834"/>
            <a:ext cx="2685619" cy="4774434"/>
          </a:xfrm>
          <a:prstGeom prst="rect">
            <a:avLst/>
          </a:prstGeom>
        </p:spPr>
      </p:pic>
      <p:sp>
        <p:nvSpPr>
          <p:cNvPr id="17" name="Shape 575"/>
          <p:cNvSpPr/>
          <p:nvPr/>
        </p:nvSpPr>
        <p:spPr>
          <a:xfrm>
            <a:off x="174755" y="4491401"/>
            <a:ext cx="5316888" cy="5539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“尔雅有礼”课程笔记有奖征集活动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100981" y="3529990"/>
            <a:ext cx="3204711" cy="8617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vertOverflow="overflow" horzOverflow="overflow" vert="horz" wrap="square" lIns="60934" tIns="60934" rIns="60934" bIns="60934" numCol="1" spcCol="38100" rtlCol="0" anchor="t" forceAA="0">
            <a:spAutoFit/>
          </a:bodyPr>
          <a:lstStyle/>
          <a:p>
            <a:pPr defTabSz="1218565" fontAlgn="auto" latinLnBrk="1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欢迎加入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“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尔雅有礼</a:t>
            </a:r>
            <a:r>
              <a:rPr lang="en-US" altLang="zh-CN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”</a:t>
            </a:r>
            <a:endParaRPr lang="zh-CN" altLang="en-US" sz="24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Calibri" panose="020F0502020204030204"/>
            </a:endParaRPr>
          </a:p>
          <a:p>
            <a:pPr defTabSz="1218565" fontAlgn="auto" latinLnBrk="1">
              <a:spcBef>
                <a:spcPts val="0"/>
              </a:spcBef>
              <a:spcAft>
                <a:spcPts val="0"/>
              </a:spcAft>
            </a:pPr>
            <a:r>
              <a:rPr lang="zh-CN" altLang="en-US" sz="24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/>
                <a:sym typeface="Calibri" panose="020F0502020204030204"/>
              </a:rPr>
              <a:t>参与即有奖品！</a:t>
            </a:r>
            <a:endParaRPr lang="zh-CN" altLang="en-US" sz="24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5359179" y="278298"/>
            <a:ext cx="304680" cy="2941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566" y="1015991"/>
            <a:ext cx="2262437" cy="2300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下箭头 10"/>
          <p:cNvSpPr/>
          <p:nvPr/>
        </p:nvSpPr>
        <p:spPr>
          <a:xfrm rot="2459591">
            <a:off x="4957425" y="477403"/>
            <a:ext cx="208558" cy="848915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746" y="175110"/>
            <a:ext cx="2675339" cy="4756158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274746" y="572495"/>
            <a:ext cx="2431932" cy="2941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091" y="1873550"/>
            <a:ext cx="1280077" cy="1606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0" name="直接箭头连接符 9"/>
          <p:cNvCxnSpPr/>
          <p:nvPr/>
        </p:nvCxnSpPr>
        <p:spPr>
          <a:xfrm flipV="1">
            <a:off x="2290273" y="658026"/>
            <a:ext cx="333286" cy="1170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20" grpId="0" animBg="1"/>
      <p:bldP spid="20" grpId="1" animBg="1"/>
      <p:bldP spid="7" grpId="0" animBg="1"/>
      <p:bldP spid="11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 descr="C:\Users\Administrator\Desktop\学习通截图\微信图片_20180824110738.jpg微信图片_20180824110738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8382484" y="265112"/>
              <a:ext cx="3559175" cy="6327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302318" y="254113"/>
              <a:ext cx="3555106" cy="6319520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046211.jpg微信图片_20180824104621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26762" y="262307"/>
              <a:ext cx="3554105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2199947" y="1593939"/>
            <a:ext cx="1427516" cy="1003854"/>
            <a:chOff x="3069283" y="2492896"/>
            <a:chExt cx="1902767" cy="1338059"/>
          </a:xfrm>
        </p:grpSpPr>
        <p:sp>
          <p:nvSpPr>
            <p:cNvPr id="25" name="矩形 24"/>
            <p:cNvSpPr/>
            <p:nvPr/>
          </p:nvSpPr>
          <p:spPr>
            <a:xfrm>
              <a:off x="3069283" y="2492896"/>
              <a:ext cx="576064" cy="64807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3645535" y="2831465"/>
              <a:ext cx="1326515" cy="999490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圆角矩形 10"/>
          <p:cNvSpPr/>
          <p:nvPr/>
        </p:nvSpPr>
        <p:spPr>
          <a:xfrm>
            <a:off x="6307386" y="1097142"/>
            <a:ext cx="2654047" cy="130515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课程信息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1</a:t>
            </a:r>
            <a:r>
              <a:rPr lang="zh-CN" altLang="en-US" sz="1350" dirty="0">
                <a:solidFill>
                  <a:srgbClr val="FF0000"/>
                </a:solidFill>
              </a:rPr>
              <a:t>：考试时间。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2</a:t>
            </a:r>
            <a:r>
              <a:rPr lang="zh-CN" altLang="en-US" sz="1350" dirty="0">
                <a:solidFill>
                  <a:srgbClr val="FF0000"/>
                </a:solidFill>
              </a:rPr>
              <a:t>：考核比例。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3</a:t>
            </a:r>
            <a:r>
              <a:rPr lang="zh-CN" altLang="en-US" sz="1350" dirty="0">
                <a:solidFill>
                  <a:srgbClr val="FF0000"/>
                </a:solidFill>
              </a:rPr>
              <a:t>：已获得的分数。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44" name="圆角矩形 10"/>
          <p:cNvSpPr/>
          <p:nvPr/>
        </p:nvSpPr>
        <p:spPr>
          <a:xfrm>
            <a:off x="3226461" y="3364867"/>
            <a:ext cx="2636347" cy="1404589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访问量，统计规则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1</a:t>
            </a:r>
            <a:r>
              <a:rPr lang="zh-CN" altLang="en-US" sz="1350" dirty="0">
                <a:solidFill>
                  <a:srgbClr val="FF0000"/>
                </a:solidFill>
              </a:rPr>
              <a:t>：访问课程章节内容。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en-US" altLang="zh-CN" sz="1350" dirty="0">
                <a:solidFill>
                  <a:srgbClr val="FF0000"/>
                </a:solidFill>
              </a:rPr>
              <a:t>2</a:t>
            </a:r>
            <a:r>
              <a:rPr lang="zh-CN" altLang="en-US" sz="1350" dirty="0">
                <a:solidFill>
                  <a:srgbClr val="FF0000"/>
                </a:solidFill>
              </a:rPr>
              <a:t>：每次点开视频和作业算一次</a:t>
            </a:r>
            <a:endParaRPr lang="en-US" altLang="zh-CN" sz="1350" dirty="0">
              <a:solidFill>
                <a:srgbClr val="FF0000"/>
              </a:solidFill>
            </a:endParaRPr>
          </a:p>
          <a:p>
            <a:r>
              <a:rPr lang="zh-CN" altLang="en-US" sz="1350" dirty="0">
                <a:solidFill>
                  <a:srgbClr val="FF0000"/>
                </a:solidFill>
              </a:rPr>
              <a:t>目的是希望大家能分多次登录学习课程，规律性完成。</a:t>
            </a:r>
            <a:endParaRPr lang="en-US" altLang="zh-CN" sz="1350" dirty="0">
              <a:solidFill>
                <a:srgbClr val="FF0000"/>
              </a:solidFill>
            </a:endParaRPr>
          </a:p>
        </p:txBody>
      </p:sp>
      <p:sp>
        <p:nvSpPr>
          <p:cNvPr id="19" name="Shape 575"/>
          <p:cNvSpPr/>
          <p:nvPr/>
        </p:nvSpPr>
        <p:spPr>
          <a:xfrm>
            <a:off x="98194" y="16856"/>
            <a:ext cx="2530697" cy="5078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课程信息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&amp;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学习记录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224907" y="2654961"/>
            <a:ext cx="1044262" cy="2301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流程图: 过程 3"/>
          <p:cNvSpPr/>
          <p:nvPr/>
        </p:nvSpPr>
        <p:spPr>
          <a:xfrm>
            <a:off x="6318630" y="2425338"/>
            <a:ext cx="2643527" cy="2480599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4" grpId="0" bldLvl="0" animBg="1"/>
      <p:bldP spid="2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2839.jpg微信图片_2018082411283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249390" y="265165"/>
              <a:ext cx="3550942" cy="6312535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28391.jpg微信图片_20180824112839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306698" y="249383"/>
              <a:ext cx="3559810" cy="6328980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171079" y="2582455"/>
            <a:ext cx="3029431" cy="438656"/>
            <a:chOff x="332979" y="2060848"/>
            <a:chExt cx="4037995" cy="477501"/>
          </a:xfrm>
        </p:grpSpPr>
        <p:sp>
          <p:nvSpPr>
            <p:cNvPr id="37" name="箭头: 下 36"/>
            <p:cNvSpPr/>
            <p:nvPr/>
          </p:nvSpPr>
          <p:spPr>
            <a:xfrm rot="14966647">
              <a:off x="3834053" y="1854031"/>
              <a:ext cx="260912" cy="812931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8" name="矩形 47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250023" y="1377282"/>
            <a:ext cx="3098798" cy="1002563"/>
            <a:chOff x="332979" y="1984501"/>
            <a:chExt cx="4130456" cy="553848"/>
          </a:xfrm>
        </p:grpSpPr>
        <p:sp>
          <p:nvSpPr>
            <p:cNvPr id="19" name="箭头: 下 18"/>
            <p:cNvSpPr/>
            <p:nvPr/>
          </p:nvSpPr>
          <p:spPr>
            <a:xfrm rot="14853892">
              <a:off x="3951832" y="1625591"/>
              <a:ext cx="152694" cy="870513"/>
            </a:xfrm>
            <a:prstGeom prst="downArrow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矩形 22"/>
            <p:cNvSpPr/>
            <p:nvPr/>
          </p:nvSpPr>
          <p:spPr>
            <a:xfrm>
              <a:off x="332979" y="2060848"/>
              <a:ext cx="3631225" cy="477501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1" name="圆角矩形 10"/>
          <p:cNvSpPr/>
          <p:nvPr/>
        </p:nvSpPr>
        <p:spPr>
          <a:xfrm>
            <a:off x="6302432" y="1005887"/>
            <a:ext cx="2701133" cy="2422388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350" b="1" dirty="0">
                <a:solidFill>
                  <a:srgbClr val="FFFF00"/>
                </a:solidFill>
              </a:rPr>
              <a:t>考试：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1</a:t>
            </a:r>
            <a:r>
              <a:rPr lang="zh-CN" altLang="en-US" sz="1350" b="1" dirty="0">
                <a:solidFill>
                  <a:srgbClr val="FFFF00"/>
                </a:solidFill>
              </a:rPr>
              <a:t>、任务点完成</a:t>
            </a:r>
            <a:r>
              <a:rPr lang="en-US" altLang="zh-CN" sz="1350" b="1" dirty="0">
                <a:solidFill>
                  <a:srgbClr val="FFFF00"/>
                </a:solidFill>
              </a:rPr>
              <a:t>100%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2</a:t>
            </a:r>
            <a:r>
              <a:rPr lang="zh-CN" altLang="en-US" sz="1350" b="1" dirty="0">
                <a:solidFill>
                  <a:srgbClr val="FFFF00"/>
                </a:solidFill>
              </a:rPr>
              <a:t>、</a:t>
            </a:r>
            <a:r>
              <a:rPr lang="en-US" altLang="zh-CN" sz="1350" b="1" dirty="0">
                <a:solidFill>
                  <a:srgbClr val="FFFF00"/>
                </a:solidFill>
              </a:rPr>
              <a:t>60</a:t>
            </a:r>
            <a:r>
              <a:rPr lang="zh-CN" altLang="en-US" sz="1350" b="1" dirty="0">
                <a:solidFill>
                  <a:srgbClr val="FFFF00"/>
                </a:solidFill>
              </a:rPr>
              <a:t>分钟内完成所有题目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3</a:t>
            </a:r>
            <a:r>
              <a:rPr lang="zh-CN" altLang="en-US" sz="1350" b="1" dirty="0">
                <a:solidFill>
                  <a:srgbClr val="FFFF00"/>
                </a:solidFill>
              </a:rPr>
              <a:t>、考试时间有提示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en-US" altLang="zh-CN" sz="1350" b="1" dirty="0">
                <a:solidFill>
                  <a:srgbClr val="FFFF00"/>
                </a:solidFill>
              </a:rPr>
              <a:t> </a:t>
            </a:r>
            <a:endParaRPr lang="en-US" altLang="zh-CN" sz="1350" b="1" dirty="0">
              <a:solidFill>
                <a:srgbClr val="FFFF00"/>
              </a:solidFill>
            </a:endParaRPr>
          </a:p>
          <a:p>
            <a:r>
              <a:rPr lang="zh-CN" altLang="en-US" sz="1350" b="1" dirty="0">
                <a:solidFill>
                  <a:srgbClr val="FFFF00"/>
                </a:solidFill>
              </a:rPr>
              <a:t>      务必提交试卷，不能暂时保存，到时间不会自动交卷的。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15" name="Shape 575"/>
          <p:cNvSpPr/>
          <p:nvPr/>
        </p:nvSpPr>
        <p:spPr>
          <a:xfrm>
            <a:off x="118683" y="8"/>
            <a:ext cx="1670785" cy="58105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完成考试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034368" y="-5674"/>
            <a:ext cx="3047445" cy="5145080"/>
            <a:chOff x="8159404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8159404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5131" y="260650"/>
              <a:ext cx="3559444" cy="6336702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6091947" y="16856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292645" y="249384"/>
              <a:ext cx="3559810" cy="6328978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3213.jpg微信图片_20180824113213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26762" y="262307"/>
              <a:ext cx="3554105" cy="6318250"/>
            </a:xfrm>
            <a:prstGeom prst="rect">
              <a:avLst/>
            </a:prstGeom>
          </p:spPr>
        </p:pic>
      </p:grpSp>
      <p:sp>
        <p:nvSpPr>
          <p:cNvPr id="25" name="矩形 24"/>
          <p:cNvSpPr/>
          <p:nvPr/>
        </p:nvSpPr>
        <p:spPr>
          <a:xfrm>
            <a:off x="231229" y="2027070"/>
            <a:ext cx="2136641" cy="3406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/>
              <a:t>      </a:t>
            </a:r>
            <a:endParaRPr lang="zh-CN" altLang="en-US" sz="1350" dirty="0"/>
          </a:p>
        </p:txBody>
      </p:sp>
      <p:sp>
        <p:nvSpPr>
          <p:cNvPr id="17" name="Shape 575"/>
          <p:cNvSpPr/>
          <p:nvPr/>
        </p:nvSpPr>
        <p:spPr>
          <a:xfrm>
            <a:off x="98193" y="16856"/>
            <a:ext cx="1551145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互动窗口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3" name="矩形标注 2"/>
          <p:cNvSpPr/>
          <p:nvPr/>
        </p:nvSpPr>
        <p:spPr>
          <a:xfrm>
            <a:off x="3619755" y="3294921"/>
            <a:ext cx="2657819" cy="1558771"/>
          </a:xfrm>
          <a:prstGeom prst="wedgeRectCallout">
            <a:avLst>
              <a:gd name="adj1" fmla="val 69630"/>
              <a:gd name="adj2" fmla="val -5943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2" name="图片 1" descr="微信图片_201808241132131"/>
          <p:cNvPicPr>
            <a:picLocks noChangeAspect="1"/>
          </p:cNvPicPr>
          <p:nvPr/>
        </p:nvPicPr>
        <p:blipFill>
          <a:blip r:embed="rId5" cstate="print"/>
          <a:srcRect b="65581"/>
          <a:stretch>
            <a:fillRect/>
          </a:stretch>
        </p:blipFill>
        <p:spPr>
          <a:xfrm>
            <a:off x="3704623" y="3299204"/>
            <a:ext cx="2519833" cy="1541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 flipV="1">
            <a:off x="2367870" y="578031"/>
            <a:ext cx="1486283" cy="16193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/>
          <p:cNvSpPr/>
          <p:nvPr/>
        </p:nvSpPr>
        <p:spPr>
          <a:xfrm>
            <a:off x="6251006" y="2939753"/>
            <a:ext cx="790729" cy="2649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7" grpId="0" animBg="1"/>
      <p:bldP spid="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349" y="260649"/>
              <a:ext cx="3559443" cy="6336701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65228" y="10965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998" y="249384"/>
              <a:ext cx="3555105" cy="6328978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107381.jpg微信图片_201808241107381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54067" y="262307"/>
              <a:ext cx="3554105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250465" y="1657342"/>
            <a:ext cx="4146592" cy="677913"/>
            <a:chOff x="1267788" y="2213126"/>
            <a:chExt cx="5527083" cy="903605"/>
          </a:xfrm>
        </p:grpSpPr>
        <p:sp>
          <p:nvSpPr>
            <p:cNvPr id="25" name="矩形 24"/>
            <p:cNvSpPr/>
            <p:nvPr/>
          </p:nvSpPr>
          <p:spPr>
            <a:xfrm>
              <a:off x="1267788" y="2717951"/>
              <a:ext cx="1926590" cy="39878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/>
            <p:nvPr/>
          </p:nvCxnSpPr>
          <p:spPr>
            <a:xfrm flipV="1">
              <a:off x="3193862" y="2213126"/>
              <a:ext cx="3601009" cy="720079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250142" y="2147122"/>
            <a:ext cx="6492004" cy="444267"/>
            <a:chOff x="775979" y="1417767"/>
            <a:chExt cx="8653334" cy="592173"/>
          </a:xfrm>
        </p:grpSpPr>
        <p:sp>
          <p:nvSpPr>
            <p:cNvPr id="36" name="矩形 35"/>
            <p:cNvSpPr/>
            <p:nvPr/>
          </p:nvSpPr>
          <p:spPr>
            <a:xfrm>
              <a:off x="775979" y="1761655"/>
              <a:ext cx="1925955" cy="24828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2702758" y="1417767"/>
              <a:ext cx="6726555" cy="485775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/>
          <p:cNvSpPr/>
          <p:nvPr/>
        </p:nvSpPr>
        <p:spPr>
          <a:xfrm>
            <a:off x="98194" y="16856"/>
            <a:ext cx="1508415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辅助学习</a:t>
            </a:r>
            <a:endParaRPr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84167" y="1833078"/>
            <a:ext cx="5173918" cy="1811499"/>
            <a:chOff x="1982580" y="1832281"/>
            <a:chExt cx="5173918" cy="1811499"/>
          </a:xfrm>
        </p:grpSpPr>
        <p:cxnSp>
          <p:nvCxnSpPr>
            <p:cNvPr id="69" name="Straight Connector 37"/>
            <p:cNvCxnSpPr/>
            <p:nvPr/>
          </p:nvCxnSpPr>
          <p:spPr>
            <a:xfrm rot="8040000" flipH="1" flipV="1">
              <a:off x="2743165" y="2746622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Diamond 38"/>
            <p:cNvSpPr/>
            <p:nvPr/>
          </p:nvSpPr>
          <p:spPr bwMode="auto">
            <a:xfrm>
              <a:off x="1982580" y="2664251"/>
              <a:ext cx="979529" cy="979528"/>
            </a:xfrm>
            <a:prstGeom prst="diamond">
              <a:avLst/>
            </a:prstGeom>
            <a:solidFill>
              <a:srgbClr val="0FA0D7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67" name="Straight Connector 41"/>
            <p:cNvCxnSpPr/>
            <p:nvPr/>
          </p:nvCxnSpPr>
          <p:spPr>
            <a:xfrm rot="13440000" flipH="1" flipV="1">
              <a:off x="3566506" y="2742777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Diamond 42"/>
            <p:cNvSpPr/>
            <p:nvPr/>
          </p:nvSpPr>
          <p:spPr bwMode="auto">
            <a:xfrm rot="5400000">
              <a:off x="2820830" y="1832280"/>
              <a:ext cx="979528" cy="979529"/>
            </a:xfrm>
            <a:prstGeom prst="diamond">
              <a:avLst/>
            </a:prstGeom>
            <a:solidFill>
              <a:srgbClr val="FFC000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65" name="Straight Connector 45"/>
            <p:cNvCxnSpPr/>
            <p:nvPr/>
          </p:nvCxnSpPr>
          <p:spPr>
            <a:xfrm rot="8040000" flipH="1" flipV="1">
              <a:off x="4422460" y="2746623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Diamond 46"/>
            <p:cNvSpPr/>
            <p:nvPr/>
          </p:nvSpPr>
          <p:spPr bwMode="auto">
            <a:xfrm>
              <a:off x="3661875" y="2664252"/>
              <a:ext cx="979529" cy="979528"/>
            </a:xfrm>
            <a:prstGeom prst="diamond">
              <a:avLst/>
            </a:prstGeom>
            <a:solidFill>
              <a:schemeClr val="accent3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63" name="Straight Connector 49"/>
            <p:cNvCxnSpPr/>
            <p:nvPr/>
          </p:nvCxnSpPr>
          <p:spPr>
            <a:xfrm rot="13440000" flipH="1" flipV="1">
              <a:off x="5245801" y="2742778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Diamond 50"/>
            <p:cNvSpPr/>
            <p:nvPr/>
          </p:nvSpPr>
          <p:spPr bwMode="auto">
            <a:xfrm rot="5400000">
              <a:off x="4500126" y="1832281"/>
              <a:ext cx="979528" cy="979529"/>
            </a:xfrm>
            <a:prstGeom prst="diamond">
              <a:avLst/>
            </a:prstGeom>
            <a:solidFill>
              <a:srgbClr val="075283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cxnSp>
          <p:nvCxnSpPr>
            <p:cNvPr id="61" name="Straight Connector 53"/>
            <p:cNvCxnSpPr/>
            <p:nvPr/>
          </p:nvCxnSpPr>
          <p:spPr>
            <a:xfrm rot="8040000" flipH="1" flipV="1">
              <a:off x="6099304" y="2746623"/>
              <a:ext cx="301394" cy="157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Diamond 54"/>
            <p:cNvSpPr/>
            <p:nvPr/>
          </p:nvSpPr>
          <p:spPr bwMode="auto">
            <a:xfrm>
              <a:off x="5338719" y="2664252"/>
              <a:ext cx="979529" cy="979528"/>
            </a:xfrm>
            <a:prstGeom prst="diamond">
              <a:avLst/>
            </a:prstGeom>
            <a:solidFill>
              <a:srgbClr val="FFC000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sp>
          <p:nvSpPr>
            <p:cNvPr id="14" name="Diamond 55"/>
            <p:cNvSpPr/>
            <p:nvPr/>
          </p:nvSpPr>
          <p:spPr bwMode="auto">
            <a:xfrm rot="5400000">
              <a:off x="6176970" y="1832281"/>
              <a:ext cx="979528" cy="979529"/>
            </a:xfrm>
            <a:prstGeom prst="diamond">
              <a:avLst/>
            </a:prstGeom>
            <a:solidFill>
              <a:srgbClr val="0FA0D7"/>
            </a:solidFill>
            <a:ln w="19050">
              <a:noFill/>
              <a:round/>
            </a:ln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15" name="Group 56"/>
            <p:cNvGrpSpPr/>
            <p:nvPr/>
          </p:nvGrpSpPr>
          <p:grpSpPr>
            <a:xfrm>
              <a:off x="2295559" y="2942166"/>
              <a:ext cx="353571" cy="423674"/>
              <a:chOff x="3735388" y="3473450"/>
              <a:chExt cx="184150" cy="220663"/>
            </a:xfrm>
            <a:solidFill>
              <a:schemeClr val="bg1"/>
            </a:solidFill>
          </p:grpSpPr>
          <p:sp>
            <p:nvSpPr>
              <p:cNvPr id="58" name="Freeform: Shape 57"/>
              <p:cNvSpPr/>
              <p:nvPr/>
            </p:nvSpPr>
            <p:spPr bwMode="auto">
              <a:xfrm>
                <a:off x="3773488" y="3473450"/>
                <a:ext cx="104775" cy="104775"/>
              </a:xfrm>
              <a:custGeom>
                <a:avLst/>
                <a:gdLst/>
                <a:ahLst/>
                <a:cxnLst>
                  <a:cxn ang="0">
                    <a:pos x="21" y="41"/>
                  </a:cxn>
                  <a:cxn ang="0">
                    <a:pos x="41" y="21"/>
                  </a:cxn>
                  <a:cxn ang="0">
                    <a:pos x="21" y="0"/>
                  </a:cxn>
                  <a:cxn ang="0">
                    <a:pos x="0" y="21"/>
                  </a:cxn>
                  <a:cxn ang="0">
                    <a:pos x="21" y="41"/>
                  </a:cxn>
                  <a:cxn ang="0">
                    <a:pos x="21" y="6"/>
                  </a:cxn>
                  <a:cxn ang="0">
                    <a:pos x="36" y="21"/>
                  </a:cxn>
                  <a:cxn ang="0">
                    <a:pos x="21" y="36"/>
                  </a:cxn>
                  <a:cxn ang="0">
                    <a:pos x="6" y="21"/>
                  </a:cxn>
                  <a:cxn ang="0">
                    <a:pos x="21" y="6"/>
                  </a:cxn>
                </a:cxnLst>
                <a:rect l="0" t="0" r="r" b="b"/>
                <a:pathLst>
                  <a:path w="41" h="41">
                    <a:moveTo>
                      <a:pt x="21" y="41"/>
                    </a:moveTo>
                    <a:cubicBezTo>
                      <a:pt x="32" y="41"/>
                      <a:pt x="41" y="32"/>
                      <a:pt x="41" y="21"/>
                    </a:cubicBezTo>
                    <a:cubicBezTo>
                      <a:pt x="41" y="9"/>
                      <a:pt x="32" y="0"/>
                      <a:pt x="21" y="0"/>
                    </a:cubicBezTo>
                    <a:cubicBezTo>
                      <a:pt x="10" y="0"/>
                      <a:pt x="0" y="9"/>
                      <a:pt x="0" y="21"/>
                    </a:cubicBezTo>
                    <a:cubicBezTo>
                      <a:pt x="0" y="32"/>
                      <a:pt x="10" y="41"/>
                      <a:pt x="21" y="41"/>
                    </a:cubicBezTo>
                    <a:close/>
                    <a:moveTo>
                      <a:pt x="21" y="6"/>
                    </a:moveTo>
                    <a:cubicBezTo>
                      <a:pt x="29" y="6"/>
                      <a:pt x="36" y="12"/>
                      <a:pt x="36" y="21"/>
                    </a:cubicBezTo>
                    <a:cubicBezTo>
                      <a:pt x="36" y="29"/>
                      <a:pt x="29" y="36"/>
                      <a:pt x="21" y="36"/>
                    </a:cubicBezTo>
                    <a:cubicBezTo>
                      <a:pt x="12" y="36"/>
                      <a:pt x="6" y="29"/>
                      <a:pt x="6" y="21"/>
                    </a:cubicBezTo>
                    <a:cubicBezTo>
                      <a:pt x="6" y="12"/>
                      <a:pt x="12" y="6"/>
                      <a:pt x="2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9" name="Freeform: Shape 58"/>
              <p:cNvSpPr/>
              <p:nvPr/>
            </p:nvSpPr>
            <p:spPr bwMode="auto">
              <a:xfrm>
                <a:off x="3735388" y="3586163"/>
                <a:ext cx="184150" cy="107950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48" y="0"/>
                  </a:cxn>
                  <a:cxn ang="0">
                    <a:pos x="45" y="1"/>
                  </a:cxn>
                  <a:cxn ang="0">
                    <a:pos x="36" y="12"/>
                  </a:cxn>
                  <a:cxn ang="0">
                    <a:pos x="27" y="1"/>
                  </a:cxn>
                  <a:cxn ang="0">
                    <a:pos x="24" y="0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36" y="42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49" y="6"/>
                  </a:cxn>
                  <a:cxn ang="0">
                    <a:pos x="53" y="8"/>
                  </a:cxn>
                  <a:cxn ang="0">
                    <a:pos x="44" y="20"/>
                  </a:cxn>
                  <a:cxn ang="0">
                    <a:pos x="42" y="18"/>
                  </a:cxn>
                  <a:cxn ang="0">
                    <a:pos x="39" y="16"/>
                  </a:cxn>
                  <a:cxn ang="0">
                    <a:pos x="49" y="6"/>
                  </a:cxn>
                  <a:cxn ang="0">
                    <a:pos x="32" y="16"/>
                  </a:cxn>
                  <a:cxn ang="0">
                    <a:pos x="29" y="18"/>
                  </a:cxn>
                  <a:cxn ang="0">
                    <a:pos x="28" y="20"/>
                  </a:cxn>
                  <a:cxn ang="0">
                    <a:pos x="19" y="8"/>
                  </a:cxn>
                  <a:cxn ang="0">
                    <a:pos x="23" y="6"/>
                  </a:cxn>
                  <a:cxn ang="0">
                    <a:pos x="32" y="16"/>
                  </a:cxn>
                  <a:cxn ang="0">
                    <a:pos x="38" y="36"/>
                  </a:cxn>
                  <a:cxn ang="0">
                    <a:pos x="38" y="24"/>
                  </a:cxn>
                  <a:cxn ang="0">
                    <a:pos x="36" y="23"/>
                  </a:cxn>
                  <a:cxn ang="0">
                    <a:pos x="34" y="24"/>
                  </a:cxn>
                  <a:cxn ang="0">
                    <a:pos x="34" y="36"/>
                  </a:cxn>
                  <a:cxn ang="0">
                    <a:pos x="6" y="20"/>
                  </a:cxn>
                  <a:cxn ang="0">
                    <a:pos x="16" y="10"/>
                  </a:cxn>
                  <a:cxn ang="0">
                    <a:pos x="27" y="23"/>
                  </a:cxn>
                  <a:cxn ang="0">
                    <a:pos x="29" y="23"/>
                  </a:cxn>
                  <a:cxn ang="0">
                    <a:pos x="32" y="21"/>
                  </a:cxn>
                  <a:cxn ang="0">
                    <a:pos x="36" y="18"/>
                  </a:cxn>
                  <a:cxn ang="0">
                    <a:pos x="40" y="21"/>
                  </a:cxn>
                  <a:cxn ang="0">
                    <a:pos x="43" y="23"/>
                  </a:cxn>
                  <a:cxn ang="0">
                    <a:pos x="44" y="24"/>
                  </a:cxn>
                  <a:cxn ang="0">
                    <a:pos x="45" y="23"/>
                  </a:cxn>
                  <a:cxn ang="0">
                    <a:pos x="56" y="10"/>
                  </a:cxn>
                  <a:cxn ang="0">
                    <a:pos x="66" y="20"/>
                  </a:cxn>
                  <a:cxn ang="0">
                    <a:pos x="38" y="36"/>
                  </a:cxn>
                </a:cxnLst>
                <a:rect l="0" t="0" r="r" b="b"/>
                <a:pathLst>
                  <a:path w="72" h="42">
                    <a:moveTo>
                      <a:pt x="71" y="19"/>
                    </a:moveTo>
                    <a:cubicBezTo>
                      <a:pt x="66" y="10"/>
                      <a:pt x="58" y="3"/>
                      <a:pt x="48" y="0"/>
                    </a:cubicBezTo>
                    <a:cubicBezTo>
                      <a:pt x="47" y="0"/>
                      <a:pt x="46" y="0"/>
                      <a:pt x="45" y="1"/>
                    </a:cubicBezTo>
                    <a:cubicBezTo>
                      <a:pt x="43" y="6"/>
                      <a:pt x="40" y="9"/>
                      <a:pt x="36" y="12"/>
                    </a:cubicBezTo>
                    <a:cubicBezTo>
                      <a:pt x="32" y="9"/>
                      <a:pt x="29" y="6"/>
                      <a:pt x="27" y="1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4" y="3"/>
                      <a:pt x="6" y="10"/>
                      <a:pt x="0" y="19"/>
                    </a:cubicBezTo>
                    <a:cubicBezTo>
                      <a:pt x="0" y="19"/>
                      <a:pt x="0" y="20"/>
                      <a:pt x="0" y="21"/>
                    </a:cubicBezTo>
                    <a:cubicBezTo>
                      <a:pt x="8" y="34"/>
                      <a:pt x="21" y="42"/>
                      <a:pt x="36" y="42"/>
                    </a:cubicBezTo>
                    <a:cubicBezTo>
                      <a:pt x="50" y="42"/>
                      <a:pt x="64" y="34"/>
                      <a:pt x="71" y="21"/>
                    </a:cubicBezTo>
                    <a:cubicBezTo>
                      <a:pt x="72" y="20"/>
                      <a:pt x="72" y="19"/>
                      <a:pt x="71" y="19"/>
                    </a:cubicBezTo>
                    <a:close/>
                    <a:moveTo>
                      <a:pt x="49" y="6"/>
                    </a:moveTo>
                    <a:cubicBezTo>
                      <a:pt x="50" y="6"/>
                      <a:pt x="52" y="7"/>
                      <a:pt x="53" y="8"/>
                    </a:cubicBezTo>
                    <a:cubicBezTo>
                      <a:pt x="51" y="12"/>
                      <a:pt x="48" y="16"/>
                      <a:pt x="44" y="20"/>
                    </a:cubicBezTo>
                    <a:cubicBezTo>
                      <a:pt x="43" y="19"/>
                      <a:pt x="43" y="19"/>
                      <a:pt x="42" y="18"/>
                    </a:cubicBezTo>
                    <a:cubicBezTo>
                      <a:pt x="41" y="18"/>
                      <a:pt x="40" y="17"/>
                      <a:pt x="39" y="16"/>
                    </a:cubicBezTo>
                    <a:cubicBezTo>
                      <a:pt x="43" y="13"/>
                      <a:pt x="46" y="10"/>
                      <a:pt x="49" y="6"/>
                    </a:cubicBezTo>
                    <a:close/>
                    <a:moveTo>
                      <a:pt x="32" y="16"/>
                    </a:moveTo>
                    <a:cubicBezTo>
                      <a:pt x="31" y="17"/>
                      <a:pt x="30" y="18"/>
                      <a:pt x="29" y="18"/>
                    </a:cubicBezTo>
                    <a:cubicBezTo>
                      <a:pt x="29" y="19"/>
                      <a:pt x="28" y="19"/>
                      <a:pt x="28" y="20"/>
                    </a:cubicBezTo>
                    <a:cubicBezTo>
                      <a:pt x="24" y="16"/>
                      <a:pt x="21" y="12"/>
                      <a:pt x="19" y="8"/>
                    </a:cubicBezTo>
                    <a:cubicBezTo>
                      <a:pt x="20" y="7"/>
                      <a:pt x="22" y="6"/>
                      <a:pt x="23" y="6"/>
                    </a:cubicBezTo>
                    <a:cubicBezTo>
                      <a:pt x="25" y="10"/>
                      <a:pt x="29" y="13"/>
                      <a:pt x="32" y="16"/>
                    </a:cubicBezTo>
                    <a:close/>
                    <a:moveTo>
                      <a:pt x="38" y="36"/>
                    </a:move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3"/>
                      <a:pt x="37" y="23"/>
                      <a:pt x="36" y="23"/>
                    </a:cubicBezTo>
                    <a:cubicBezTo>
                      <a:pt x="35" y="23"/>
                      <a:pt x="34" y="23"/>
                      <a:pt x="34" y="24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23" y="36"/>
                      <a:pt x="12" y="30"/>
                      <a:pt x="6" y="20"/>
                    </a:cubicBezTo>
                    <a:cubicBezTo>
                      <a:pt x="8" y="16"/>
                      <a:pt x="12" y="12"/>
                      <a:pt x="16" y="10"/>
                    </a:cubicBezTo>
                    <a:cubicBezTo>
                      <a:pt x="18" y="14"/>
                      <a:pt x="22" y="19"/>
                      <a:pt x="27" y="23"/>
                    </a:cubicBezTo>
                    <a:cubicBezTo>
                      <a:pt x="27" y="24"/>
                      <a:pt x="28" y="24"/>
                      <a:pt x="29" y="23"/>
                    </a:cubicBezTo>
                    <a:cubicBezTo>
                      <a:pt x="30" y="23"/>
                      <a:pt x="31" y="22"/>
                      <a:pt x="32" y="21"/>
                    </a:cubicBezTo>
                    <a:cubicBezTo>
                      <a:pt x="33" y="20"/>
                      <a:pt x="34" y="19"/>
                      <a:pt x="36" y="18"/>
                    </a:cubicBezTo>
                    <a:cubicBezTo>
                      <a:pt x="37" y="19"/>
                      <a:pt x="39" y="20"/>
                      <a:pt x="40" y="21"/>
                    </a:cubicBezTo>
                    <a:cubicBezTo>
                      <a:pt x="41" y="22"/>
                      <a:pt x="42" y="23"/>
                      <a:pt x="43" y="23"/>
                    </a:cubicBezTo>
                    <a:cubicBezTo>
                      <a:pt x="43" y="24"/>
                      <a:pt x="43" y="24"/>
                      <a:pt x="44" y="24"/>
                    </a:cubicBezTo>
                    <a:cubicBezTo>
                      <a:pt x="44" y="24"/>
                      <a:pt x="45" y="24"/>
                      <a:pt x="45" y="23"/>
                    </a:cubicBezTo>
                    <a:cubicBezTo>
                      <a:pt x="50" y="19"/>
                      <a:pt x="53" y="14"/>
                      <a:pt x="56" y="10"/>
                    </a:cubicBezTo>
                    <a:cubicBezTo>
                      <a:pt x="60" y="12"/>
                      <a:pt x="63" y="16"/>
                      <a:pt x="66" y="20"/>
                    </a:cubicBezTo>
                    <a:cubicBezTo>
                      <a:pt x="60" y="30"/>
                      <a:pt x="49" y="36"/>
                      <a:pt x="38" y="3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6" name="Group 59"/>
            <p:cNvGrpSpPr/>
            <p:nvPr/>
          </p:nvGrpSpPr>
          <p:grpSpPr>
            <a:xfrm>
              <a:off x="3170339" y="2183964"/>
              <a:ext cx="280737" cy="276161"/>
              <a:chOff x="4797425" y="4017963"/>
              <a:chExt cx="195263" cy="192088"/>
            </a:xfrm>
            <a:solidFill>
              <a:schemeClr val="bg1"/>
            </a:solidFill>
          </p:grpSpPr>
          <p:sp>
            <p:nvSpPr>
              <p:cNvPr id="53" name="Freeform: Shape 60"/>
              <p:cNvSpPr/>
              <p:nvPr/>
            </p:nvSpPr>
            <p:spPr bwMode="auto">
              <a:xfrm>
                <a:off x="4833938" y="4017963"/>
                <a:ext cx="7938" cy="95250"/>
              </a:xfrm>
              <a:custGeom>
                <a:avLst/>
                <a:gdLst/>
                <a:ahLst/>
                <a:cxnLst>
                  <a:cxn ang="0">
                    <a:pos x="1" y="37"/>
                  </a:cxn>
                  <a:cxn ang="0">
                    <a:pos x="3" y="35"/>
                  </a:cxn>
                  <a:cxn ang="0">
                    <a:pos x="3" y="1"/>
                  </a:cxn>
                  <a:cxn ang="0">
                    <a:pos x="1" y="0"/>
                  </a:cxn>
                  <a:cxn ang="0">
                    <a:pos x="0" y="1"/>
                  </a:cxn>
                  <a:cxn ang="0">
                    <a:pos x="0" y="35"/>
                  </a:cxn>
                  <a:cxn ang="0">
                    <a:pos x="1" y="37"/>
                  </a:cxn>
                </a:cxnLst>
                <a:rect l="0" t="0" r="r" b="b"/>
                <a:pathLst>
                  <a:path w="3" h="37">
                    <a:moveTo>
                      <a:pt x="1" y="37"/>
                    </a:moveTo>
                    <a:cubicBezTo>
                      <a:pt x="2" y="37"/>
                      <a:pt x="3" y="36"/>
                      <a:pt x="3" y="35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4" name="Freeform: Shape 61"/>
              <p:cNvSpPr/>
              <p:nvPr/>
            </p:nvSpPr>
            <p:spPr bwMode="auto">
              <a:xfrm>
                <a:off x="4860925" y="4017963"/>
                <a:ext cx="11113" cy="58738"/>
              </a:xfrm>
              <a:custGeom>
                <a:avLst/>
                <a:gdLst/>
                <a:ahLst/>
                <a:cxnLst>
                  <a:cxn ang="0">
                    <a:pos x="2" y="23"/>
                  </a:cxn>
                  <a:cxn ang="0">
                    <a:pos x="4" y="21"/>
                  </a:cxn>
                  <a:cxn ang="0">
                    <a:pos x="4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1"/>
                  </a:cxn>
                  <a:cxn ang="0">
                    <a:pos x="2" y="23"/>
                  </a:cxn>
                </a:cxnLst>
                <a:rect l="0" t="0" r="r" b="b"/>
                <a:pathLst>
                  <a:path w="4" h="23">
                    <a:moveTo>
                      <a:pt x="2" y="23"/>
                    </a:moveTo>
                    <a:cubicBezTo>
                      <a:pt x="3" y="23"/>
                      <a:pt x="4" y="22"/>
                      <a:pt x="4" y="2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3"/>
                      <a:pt x="2" y="2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5" name="Freeform: Shape 62"/>
              <p:cNvSpPr/>
              <p:nvPr/>
            </p:nvSpPr>
            <p:spPr bwMode="auto">
              <a:xfrm>
                <a:off x="4892675" y="4017963"/>
                <a:ext cx="7938" cy="76200"/>
              </a:xfrm>
              <a:custGeom>
                <a:avLst/>
                <a:gdLst/>
                <a:ahLst/>
                <a:cxnLst>
                  <a:cxn ang="0">
                    <a:pos x="2" y="30"/>
                  </a:cxn>
                  <a:cxn ang="0">
                    <a:pos x="3" y="28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28"/>
                  </a:cxn>
                  <a:cxn ang="0">
                    <a:pos x="2" y="30"/>
                  </a:cxn>
                </a:cxnLst>
                <a:rect l="0" t="0" r="r" b="b"/>
                <a:pathLst>
                  <a:path w="3" h="30">
                    <a:moveTo>
                      <a:pt x="2" y="30"/>
                    </a:moveTo>
                    <a:cubicBezTo>
                      <a:pt x="3" y="30"/>
                      <a:pt x="3" y="29"/>
                      <a:pt x="3" y="28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2" y="3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6" name="Freeform: Shape 63"/>
              <p:cNvSpPr/>
              <p:nvPr/>
            </p:nvSpPr>
            <p:spPr bwMode="auto">
              <a:xfrm>
                <a:off x="4922838" y="4017963"/>
                <a:ext cx="7938" cy="38100"/>
              </a:xfrm>
              <a:custGeom>
                <a:avLst/>
                <a:gdLst/>
                <a:ahLst/>
                <a:cxnLst>
                  <a:cxn ang="0">
                    <a:pos x="2" y="15"/>
                  </a:cxn>
                  <a:cxn ang="0">
                    <a:pos x="3" y="14"/>
                  </a:cxn>
                  <a:cxn ang="0">
                    <a:pos x="3" y="1"/>
                  </a:cxn>
                  <a:cxn ang="0">
                    <a:pos x="2" y="0"/>
                  </a:cxn>
                  <a:cxn ang="0">
                    <a:pos x="0" y="1"/>
                  </a:cxn>
                  <a:cxn ang="0">
                    <a:pos x="0" y="14"/>
                  </a:cxn>
                  <a:cxn ang="0">
                    <a:pos x="2" y="15"/>
                  </a:cxn>
                </a:cxnLst>
                <a:rect l="0" t="0" r="r" b="b"/>
                <a:pathLst>
                  <a:path w="3" h="15">
                    <a:moveTo>
                      <a:pt x="2" y="15"/>
                    </a:moveTo>
                    <a:cubicBezTo>
                      <a:pt x="2" y="15"/>
                      <a:pt x="3" y="15"/>
                      <a:pt x="3" y="14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1" y="15"/>
                      <a:pt x="2" y="1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7" name="Freeform: Shape 64"/>
              <p:cNvSpPr/>
              <p:nvPr/>
            </p:nvSpPr>
            <p:spPr bwMode="auto">
              <a:xfrm>
                <a:off x="4797425" y="4017963"/>
                <a:ext cx="195263" cy="192088"/>
              </a:xfrm>
              <a:custGeom>
                <a:avLst/>
                <a:gdLst/>
                <a:ahLst/>
                <a:cxnLst>
                  <a:cxn ang="0">
                    <a:pos x="73" y="23"/>
                  </a:cxn>
                  <a:cxn ang="0">
                    <a:pos x="64" y="70"/>
                  </a:cxn>
                  <a:cxn ang="0">
                    <a:pos x="62" y="32"/>
                  </a:cxn>
                  <a:cxn ang="0">
                    <a:pos x="61" y="70"/>
                  </a:cxn>
                  <a:cxn ang="0">
                    <a:pos x="52" y="51"/>
                  </a:cxn>
                  <a:cxn ang="0">
                    <a:pos x="49" y="51"/>
                  </a:cxn>
                  <a:cxn ang="0">
                    <a:pos x="40" y="70"/>
                  </a:cxn>
                  <a:cxn ang="0">
                    <a:pos x="39" y="57"/>
                  </a:cxn>
                  <a:cxn ang="0">
                    <a:pos x="37" y="70"/>
                  </a:cxn>
                  <a:cxn ang="0">
                    <a:pos x="29" y="56"/>
                  </a:cxn>
                  <a:cxn ang="0">
                    <a:pos x="25" y="56"/>
                  </a:cxn>
                  <a:cxn ang="0">
                    <a:pos x="17" y="70"/>
                  </a:cxn>
                  <a:cxn ang="0">
                    <a:pos x="15" y="67"/>
                  </a:cxn>
                  <a:cxn ang="0">
                    <a:pos x="14" y="70"/>
                  </a:cxn>
                  <a:cxn ang="0">
                    <a:pos x="28" y="39"/>
                  </a:cxn>
                  <a:cxn ang="0">
                    <a:pos x="43" y="46"/>
                  </a:cxn>
                  <a:cxn ang="0">
                    <a:pos x="71" y="14"/>
                  </a:cxn>
                  <a:cxn ang="0">
                    <a:pos x="74" y="16"/>
                  </a:cxn>
                  <a:cxn ang="0">
                    <a:pos x="73" y="2"/>
                  </a:cxn>
                  <a:cxn ang="0">
                    <a:pos x="71" y="0"/>
                  </a:cxn>
                  <a:cxn ang="0">
                    <a:pos x="58" y="5"/>
                  </a:cxn>
                  <a:cxn ang="0">
                    <a:pos x="66" y="6"/>
                  </a:cxn>
                  <a:cxn ang="0">
                    <a:pos x="28" y="34"/>
                  </a:cxn>
                  <a:cxn ang="0">
                    <a:pos x="5" y="65"/>
                  </a:cxn>
                  <a:cxn ang="0">
                    <a:pos x="2" y="0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1" y="74"/>
                  </a:cxn>
                  <a:cxn ang="0">
                    <a:pos x="1" y="74"/>
                  </a:cxn>
                  <a:cxn ang="0">
                    <a:pos x="1" y="74"/>
                  </a:cxn>
                  <a:cxn ang="0">
                    <a:pos x="1" y="75"/>
                  </a:cxn>
                  <a:cxn ang="0">
                    <a:pos x="2" y="75"/>
                  </a:cxn>
                  <a:cxn ang="0">
                    <a:pos x="2" y="75"/>
                  </a:cxn>
                  <a:cxn ang="0">
                    <a:pos x="73" y="75"/>
                  </a:cxn>
                  <a:cxn ang="0">
                    <a:pos x="76" y="72"/>
                  </a:cxn>
                  <a:cxn ang="0">
                    <a:pos x="74" y="22"/>
                  </a:cxn>
                </a:cxnLst>
                <a:rect l="0" t="0" r="r" b="b"/>
                <a:pathLst>
                  <a:path w="76" h="75">
                    <a:moveTo>
                      <a:pt x="74" y="22"/>
                    </a:moveTo>
                    <a:cubicBezTo>
                      <a:pt x="73" y="22"/>
                      <a:pt x="73" y="22"/>
                      <a:pt x="73" y="23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64" y="70"/>
                      <a:pt x="64" y="70"/>
                      <a:pt x="64" y="70"/>
                    </a:cubicBezTo>
                    <a:cubicBezTo>
                      <a:pt x="64" y="34"/>
                      <a:pt x="64" y="34"/>
                      <a:pt x="64" y="34"/>
                    </a:cubicBezTo>
                    <a:cubicBezTo>
                      <a:pt x="64" y="33"/>
                      <a:pt x="63" y="32"/>
                      <a:pt x="62" y="32"/>
                    </a:cubicBezTo>
                    <a:cubicBezTo>
                      <a:pt x="62" y="32"/>
                      <a:pt x="61" y="33"/>
                      <a:pt x="61" y="34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52" y="70"/>
                      <a:pt x="52" y="70"/>
                      <a:pt x="52" y="70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52" y="50"/>
                      <a:pt x="51" y="49"/>
                      <a:pt x="51" y="49"/>
                    </a:cubicBezTo>
                    <a:cubicBezTo>
                      <a:pt x="50" y="49"/>
                      <a:pt x="49" y="50"/>
                      <a:pt x="49" y="51"/>
                    </a:cubicBezTo>
                    <a:cubicBezTo>
                      <a:pt x="49" y="70"/>
                      <a:pt x="49" y="70"/>
                      <a:pt x="49" y="70"/>
                    </a:cubicBezTo>
                    <a:cubicBezTo>
                      <a:pt x="40" y="70"/>
                      <a:pt x="40" y="70"/>
                      <a:pt x="40" y="70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7"/>
                      <a:pt x="40" y="57"/>
                      <a:pt x="39" y="57"/>
                    </a:cubicBezTo>
                    <a:cubicBezTo>
                      <a:pt x="38" y="57"/>
                      <a:pt x="37" y="57"/>
                      <a:pt x="37" y="58"/>
                    </a:cubicBezTo>
                    <a:cubicBezTo>
                      <a:pt x="37" y="70"/>
                      <a:pt x="37" y="70"/>
                      <a:pt x="37" y="70"/>
                    </a:cubicBezTo>
                    <a:cubicBezTo>
                      <a:pt x="29" y="70"/>
                      <a:pt x="29" y="70"/>
                      <a:pt x="29" y="70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5"/>
                      <a:pt x="28" y="54"/>
                      <a:pt x="27" y="54"/>
                    </a:cubicBezTo>
                    <a:cubicBezTo>
                      <a:pt x="26" y="54"/>
                      <a:pt x="25" y="55"/>
                      <a:pt x="25" y="56"/>
                    </a:cubicBezTo>
                    <a:cubicBezTo>
                      <a:pt x="25" y="70"/>
                      <a:pt x="25" y="70"/>
                      <a:pt x="25" y="70"/>
                    </a:cubicBezTo>
                    <a:cubicBezTo>
                      <a:pt x="17" y="70"/>
                      <a:pt x="17" y="70"/>
                      <a:pt x="17" y="70"/>
                    </a:cubicBezTo>
                    <a:cubicBezTo>
                      <a:pt x="17" y="68"/>
                      <a:pt x="17" y="68"/>
                      <a:pt x="17" y="68"/>
                    </a:cubicBezTo>
                    <a:cubicBezTo>
                      <a:pt x="17" y="68"/>
                      <a:pt x="16" y="67"/>
                      <a:pt x="15" y="67"/>
                    </a:cubicBezTo>
                    <a:cubicBezTo>
                      <a:pt x="14" y="67"/>
                      <a:pt x="14" y="68"/>
                      <a:pt x="14" y="68"/>
                    </a:cubicBezTo>
                    <a:cubicBezTo>
                      <a:pt x="14" y="70"/>
                      <a:pt x="14" y="70"/>
                      <a:pt x="14" y="70"/>
                    </a:cubicBezTo>
                    <a:cubicBezTo>
                      <a:pt x="7" y="70"/>
                      <a:pt x="7" y="70"/>
                      <a:pt x="7" y="7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40" y="47"/>
                      <a:pt x="40" y="47"/>
                      <a:pt x="40" y="47"/>
                    </a:cubicBezTo>
                    <a:cubicBezTo>
                      <a:pt x="41" y="47"/>
                      <a:pt x="43" y="47"/>
                      <a:pt x="43" y="46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71" y="15"/>
                      <a:pt x="72" y="16"/>
                      <a:pt x="73" y="16"/>
                    </a:cubicBezTo>
                    <a:cubicBezTo>
                      <a:pt x="73" y="16"/>
                      <a:pt x="73" y="16"/>
                      <a:pt x="74" y="16"/>
                    </a:cubicBezTo>
                    <a:cubicBezTo>
                      <a:pt x="75" y="15"/>
                      <a:pt x="76" y="14"/>
                      <a:pt x="76" y="13"/>
                    </a:cubicBezTo>
                    <a:cubicBezTo>
                      <a:pt x="73" y="2"/>
                      <a:pt x="73" y="2"/>
                      <a:pt x="73" y="2"/>
                    </a:cubicBezTo>
                    <a:cubicBezTo>
                      <a:pt x="73" y="1"/>
                      <a:pt x="73" y="1"/>
                      <a:pt x="72" y="1"/>
                    </a:cubicBezTo>
                    <a:cubicBezTo>
                      <a:pt x="72" y="0"/>
                      <a:pt x="71" y="0"/>
                      <a:pt x="71" y="0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58" y="2"/>
                      <a:pt x="58" y="4"/>
                      <a:pt x="58" y="5"/>
                    </a:cubicBezTo>
                    <a:cubicBezTo>
                      <a:pt x="58" y="6"/>
                      <a:pt x="59" y="7"/>
                      <a:pt x="61" y="7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7" y="33"/>
                      <a:pt x="26" y="34"/>
                      <a:pt x="25" y="3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5"/>
                    </a:cubicBezTo>
                    <a:cubicBezTo>
                      <a:pt x="1" y="75"/>
                      <a:pt x="1" y="75"/>
                      <a:pt x="1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2" y="75"/>
                      <a:pt x="2" y="75"/>
                      <a:pt x="2" y="75"/>
                    </a:cubicBezTo>
                    <a:cubicBezTo>
                      <a:pt x="73" y="75"/>
                      <a:pt x="73" y="75"/>
                      <a:pt x="73" y="75"/>
                    </a:cubicBezTo>
                    <a:cubicBezTo>
                      <a:pt x="74" y="75"/>
                      <a:pt x="75" y="74"/>
                      <a:pt x="75" y="74"/>
                    </a:cubicBezTo>
                    <a:cubicBezTo>
                      <a:pt x="76" y="73"/>
                      <a:pt x="76" y="73"/>
                      <a:pt x="76" y="72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6" y="22"/>
                      <a:pt x="75" y="22"/>
                      <a:pt x="74" y="2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7" name="Group 65"/>
            <p:cNvGrpSpPr/>
            <p:nvPr/>
          </p:nvGrpSpPr>
          <p:grpSpPr>
            <a:xfrm>
              <a:off x="4035142" y="2973975"/>
              <a:ext cx="232995" cy="360082"/>
              <a:chOff x="5403850" y="3486150"/>
              <a:chExt cx="139700" cy="215900"/>
            </a:xfrm>
            <a:solidFill>
              <a:schemeClr val="bg1"/>
            </a:solidFill>
          </p:grpSpPr>
          <p:sp>
            <p:nvSpPr>
              <p:cNvPr id="51" name="Freeform: Shape 66"/>
              <p:cNvSpPr/>
              <p:nvPr/>
            </p:nvSpPr>
            <p:spPr bwMode="auto">
              <a:xfrm>
                <a:off x="5438775" y="3522663"/>
                <a:ext cx="69850" cy="155575"/>
              </a:xfrm>
              <a:custGeom>
                <a:avLst/>
                <a:gdLst/>
                <a:ahLst/>
                <a:cxnLst>
                  <a:cxn ang="0">
                    <a:pos x="17" y="44"/>
                  </a:cxn>
                  <a:cxn ang="0">
                    <a:pos x="16" y="47"/>
                  </a:cxn>
                  <a:cxn ang="0">
                    <a:pos x="22" y="57"/>
                  </a:cxn>
                  <a:cxn ang="0">
                    <a:pos x="5" y="57"/>
                  </a:cxn>
                  <a:cxn ang="0">
                    <a:pos x="15" y="40"/>
                  </a:cxn>
                  <a:cxn ang="0">
                    <a:pos x="15" y="39"/>
                  </a:cxn>
                  <a:cxn ang="0">
                    <a:pos x="15" y="39"/>
                  </a:cxn>
                  <a:cxn ang="0">
                    <a:pos x="15" y="16"/>
                  </a:cxn>
                  <a:cxn ang="0">
                    <a:pos x="24" y="2"/>
                  </a:cxn>
                  <a:cxn ang="0">
                    <a:pos x="24" y="1"/>
                  </a:cxn>
                  <a:cxn ang="0">
                    <a:pos x="22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4" y="2"/>
                  </a:cxn>
                  <a:cxn ang="0">
                    <a:pos x="8" y="10"/>
                  </a:cxn>
                  <a:cxn ang="0">
                    <a:pos x="11" y="11"/>
                  </a:cxn>
                  <a:cxn ang="0">
                    <a:pos x="11" y="9"/>
                  </a:cxn>
                  <a:cxn ang="0">
                    <a:pos x="8" y="3"/>
                  </a:cxn>
                  <a:cxn ang="0">
                    <a:pos x="19" y="3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5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12" y="39"/>
                  </a:cxn>
                  <a:cxn ang="0">
                    <a:pos x="12" y="39"/>
                  </a:cxn>
                  <a:cxn ang="0">
                    <a:pos x="1" y="58"/>
                  </a:cxn>
                  <a:cxn ang="0">
                    <a:pos x="1" y="60"/>
                  </a:cxn>
                  <a:cxn ang="0">
                    <a:pos x="2" y="61"/>
                  </a:cxn>
                  <a:cxn ang="0">
                    <a:pos x="25" y="61"/>
                  </a:cxn>
                  <a:cxn ang="0">
                    <a:pos x="27" y="60"/>
                  </a:cxn>
                  <a:cxn ang="0">
                    <a:pos x="27" y="58"/>
                  </a:cxn>
                  <a:cxn ang="0">
                    <a:pos x="19" y="45"/>
                  </a:cxn>
                  <a:cxn ang="0">
                    <a:pos x="17" y="44"/>
                  </a:cxn>
                </a:cxnLst>
                <a:rect l="0" t="0" r="r" b="b"/>
                <a:pathLst>
                  <a:path w="27" h="61">
                    <a:moveTo>
                      <a:pt x="17" y="44"/>
                    </a:moveTo>
                    <a:cubicBezTo>
                      <a:pt x="16" y="45"/>
                      <a:pt x="16" y="46"/>
                      <a:pt x="16" y="47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5" y="57"/>
                      <a:pt x="5" y="57"/>
                      <a:pt x="5" y="57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40"/>
                      <a:pt x="15" y="40"/>
                      <a:pt x="15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1"/>
                      <a:pt x="24" y="1"/>
                    </a:cubicBezTo>
                    <a:cubicBezTo>
                      <a:pt x="23" y="0"/>
                      <a:pt x="23" y="0"/>
                      <a:pt x="2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2"/>
                      <a:pt x="4" y="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10" y="12"/>
                      <a:pt x="11" y="11"/>
                    </a:cubicBezTo>
                    <a:cubicBezTo>
                      <a:pt x="12" y="11"/>
                      <a:pt x="12" y="9"/>
                      <a:pt x="11" y="9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0" y="59"/>
                      <a:pt x="0" y="60"/>
                      <a:pt x="1" y="60"/>
                    </a:cubicBezTo>
                    <a:cubicBezTo>
                      <a:pt x="1" y="61"/>
                      <a:pt x="1" y="61"/>
                      <a:pt x="2" y="61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6" y="61"/>
                      <a:pt x="26" y="61"/>
                      <a:pt x="27" y="60"/>
                    </a:cubicBezTo>
                    <a:cubicBezTo>
                      <a:pt x="27" y="60"/>
                      <a:pt x="27" y="59"/>
                      <a:pt x="27" y="58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4"/>
                      <a:pt x="18" y="44"/>
                      <a:pt x="17" y="4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2" name="Freeform: Shape 67"/>
              <p:cNvSpPr/>
              <p:nvPr/>
            </p:nvSpPr>
            <p:spPr bwMode="auto">
              <a:xfrm>
                <a:off x="5403850" y="3486150"/>
                <a:ext cx="139700" cy="215900"/>
              </a:xfrm>
              <a:custGeom>
                <a:avLst/>
                <a:gdLst/>
                <a:ahLst/>
                <a:cxnLst>
                  <a:cxn ang="0">
                    <a:pos x="43" y="58"/>
                  </a:cxn>
                  <a:cxn ang="0">
                    <a:pos x="38" y="49"/>
                  </a:cxn>
                  <a:cxn ang="0">
                    <a:pos x="38" y="35"/>
                  </a:cxn>
                  <a:cxn ang="0">
                    <a:pos x="43" y="26"/>
                  </a:cxn>
                  <a:cxn ang="0">
                    <a:pos x="54" y="8"/>
                  </a:cxn>
                  <a:cxn ang="0">
                    <a:pos x="55" y="5"/>
                  </a:cxn>
                  <a:cxn ang="0">
                    <a:pos x="49" y="0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6" y="0"/>
                  </a:cxn>
                  <a:cxn ang="0">
                    <a:pos x="1" y="2"/>
                  </a:cxn>
                  <a:cxn ang="0">
                    <a:pos x="1" y="8"/>
                  </a:cxn>
                  <a:cxn ang="0">
                    <a:pos x="12" y="26"/>
                  </a:cxn>
                  <a:cxn ang="0">
                    <a:pos x="17" y="35"/>
                  </a:cxn>
                  <a:cxn ang="0">
                    <a:pos x="17" y="49"/>
                  </a:cxn>
                  <a:cxn ang="0">
                    <a:pos x="12" y="58"/>
                  </a:cxn>
                  <a:cxn ang="0">
                    <a:pos x="1" y="76"/>
                  </a:cxn>
                  <a:cxn ang="0">
                    <a:pos x="1" y="82"/>
                  </a:cxn>
                  <a:cxn ang="0">
                    <a:pos x="6" y="84"/>
                  </a:cxn>
                  <a:cxn ang="0">
                    <a:pos x="16" y="84"/>
                  </a:cxn>
                  <a:cxn ang="0">
                    <a:pos x="28" y="84"/>
                  </a:cxn>
                  <a:cxn ang="0">
                    <a:pos x="49" y="84"/>
                  </a:cxn>
                  <a:cxn ang="0">
                    <a:pos x="54" y="82"/>
                  </a:cxn>
                  <a:cxn ang="0">
                    <a:pos x="54" y="76"/>
                  </a:cxn>
                  <a:cxn ang="0">
                    <a:pos x="43" y="58"/>
                  </a:cxn>
                  <a:cxn ang="0">
                    <a:pos x="28" y="79"/>
                  </a:cxn>
                  <a:cxn ang="0">
                    <a:pos x="16" y="79"/>
                  </a:cxn>
                  <a:cxn ang="0">
                    <a:pos x="6" y="79"/>
                  </a:cxn>
                  <a:cxn ang="0">
                    <a:pos x="17" y="61"/>
                  </a:cxn>
                  <a:cxn ang="0">
                    <a:pos x="23" y="50"/>
                  </a:cxn>
                  <a:cxn ang="0">
                    <a:pos x="23" y="34"/>
                  </a:cxn>
                  <a:cxn ang="0">
                    <a:pos x="17" y="24"/>
                  </a:cxn>
                  <a:cxn ang="0">
                    <a:pos x="6" y="5"/>
                  </a:cxn>
                  <a:cxn ang="0">
                    <a:pos x="28" y="5"/>
                  </a:cxn>
                  <a:cxn ang="0">
                    <a:pos x="39" y="5"/>
                  </a:cxn>
                  <a:cxn ang="0">
                    <a:pos x="49" y="5"/>
                  </a:cxn>
                  <a:cxn ang="0">
                    <a:pos x="38" y="24"/>
                  </a:cxn>
                  <a:cxn ang="0">
                    <a:pos x="33" y="34"/>
                  </a:cxn>
                  <a:cxn ang="0">
                    <a:pos x="33" y="50"/>
                  </a:cxn>
                  <a:cxn ang="0">
                    <a:pos x="38" y="61"/>
                  </a:cxn>
                  <a:cxn ang="0">
                    <a:pos x="49" y="79"/>
                  </a:cxn>
                  <a:cxn ang="0">
                    <a:pos x="28" y="79"/>
                  </a:cxn>
                </a:cxnLst>
                <a:rect l="0" t="0" r="r" b="b"/>
                <a:pathLst>
                  <a:path w="55" h="84">
                    <a:moveTo>
                      <a:pt x="43" y="58"/>
                    </a:moveTo>
                    <a:cubicBezTo>
                      <a:pt x="38" y="49"/>
                      <a:pt x="38" y="49"/>
                      <a:pt x="38" y="49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7"/>
                      <a:pt x="55" y="6"/>
                      <a:pt x="55" y="5"/>
                    </a:cubicBezTo>
                    <a:cubicBezTo>
                      <a:pt x="55" y="2"/>
                      <a:pt x="52" y="0"/>
                      <a:pt x="49" y="0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1" y="2"/>
                    </a:cubicBezTo>
                    <a:cubicBezTo>
                      <a:pt x="0" y="4"/>
                      <a:pt x="0" y="6"/>
                      <a:pt x="1" y="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0" y="78"/>
                      <a:pt x="0" y="80"/>
                      <a:pt x="1" y="82"/>
                    </a:cubicBezTo>
                    <a:cubicBezTo>
                      <a:pt x="2" y="83"/>
                      <a:pt x="4" y="84"/>
                      <a:pt x="6" y="84"/>
                    </a:cubicBezTo>
                    <a:cubicBezTo>
                      <a:pt x="16" y="84"/>
                      <a:pt x="16" y="84"/>
                      <a:pt x="16" y="84"/>
                    </a:cubicBezTo>
                    <a:cubicBezTo>
                      <a:pt x="28" y="84"/>
                      <a:pt x="28" y="84"/>
                      <a:pt x="28" y="84"/>
                    </a:cubicBezTo>
                    <a:cubicBezTo>
                      <a:pt x="49" y="84"/>
                      <a:pt x="49" y="84"/>
                      <a:pt x="49" y="84"/>
                    </a:cubicBezTo>
                    <a:cubicBezTo>
                      <a:pt x="51" y="84"/>
                      <a:pt x="53" y="83"/>
                      <a:pt x="54" y="82"/>
                    </a:cubicBezTo>
                    <a:cubicBezTo>
                      <a:pt x="55" y="80"/>
                      <a:pt x="55" y="78"/>
                      <a:pt x="54" y="76"/>
                    </a:cubicBezTo>
                    <a:lnTo>
                      <a:pt x="43" y="58"/>
                    </a:lnTo>
                    <a:close/>
                    <a:moveTo>
                      <a:pt x="28" y="79"/>
                    </a:moveTo>
                    <a:cubicBezTo>
                      <a:pt x="16" y="79"/>
                      <a:pt x="16" y="79"/>
                      <a:pt x="16" y="79"/>
                    </a:cubicBezTo>
                    <a:cubicBezTo>
                      <a:pt x="6" y="79"/>
                      <a:pt x="6" y="79"/>
                      <a:pt x="6" y="79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49" y="79"/>
                      <a:pt x="49" y="79"/>
                      <a:pt x="49" y="79"/>
                    </a:cubicBezTo>
                    <a:lnTo>
                      <a:pt x="28" y="79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8" name="Group 68"/>
            <p:cNvGrpSpPr/>
            <p:nvPr/>
          </p:nvGrpSpPr>
          <p:grpSpPr>
            <a:xfrm>
              <a:off x="4822203" y="2153136"/>
              <a:ext cx="335373" cy="337820"/>
              <a:chOff x="1905000" y="3457575"/>
              <a:chExt cx="217488" cy="219075"/>
            </a:xfrm>
            <a:solidFill>
              <a:schemeClr val="bg1"/>
            </a:solidFill>
          </p:grpSpPr>
          <p:sp>
            <p:nvSpPr>
              <p:cNvPr id="46" name="Freeform: Shape 69"/>
              <p:cNvSpPr/>
              <p:nvPr/>
            </p:nvSpPr>
            <p:spPr bwMode="auto">
              <a:xfrm>
                <a:off x="1905000" y="3457575"/>
                <a:ext cx="217488" cy="219075"/>
              </a:xfrm>
              <a:custGeom>
                <a:avLst/>
                <a:gdLst/>
                <a:ahLst/>
                <a:cxnLst>
                  <a:cxn ang="0">
                    <a:pos x="76" y="9"/>
                  </a:cxn>
                  <a:cxn ang="0">
                    <a:pos x="53" y="0"/>
                  </a:cxn>
                  <a:cxn ang="0">
                    <a:pos x="30" y="9"/>
                  </a:cxn>
                  <a:cxn ang="0">
                    <a:pos x="21" y="32"/>
                  </a:cxn>
                  <a:cxn ang="0">
                    <a:pos x="25" y="48"/>
                  </a:cxn>
                  <a:cxn ang="0">
                    <a:pos x="1" y="73"/>
                  </a:cxn>
                  <a:cxn ang="0">
                    <a:pos x="0" y="75"/>
                  </a:cxn>
                  <a:cxn ang="0">
                    <a:pos x="1" y="77"/>
                  </a:cxn>
                  <a:cxn ang="0">
                    <a:pos x="8" y="85"/>
                  </a:cxn>
                  <a:cxn ang="0">
                    <a:pos x="10" y="85"/>
                  </a:cxn>
                  <a:cxn ang="0">
                    <a:pos x="12" y="85"/>
                  </a:cxn>
                  <a:cxn ang="0">
                    <a:pos x="37" y="60"/>
                  </a:cxn>
                  <a:cxn ang="0">
                    <a:pos x="53" y="64"/>
                  </a:cxn>
                  <a:cxn ang="0">
                    <a:pos x="76" y="55"/>
                  </a:cxn>
                  <a:cxn ang="0">
                    <a:pos x="85" y="32"/>
                  </a:cxn>
                  <a:cxn ang="0">
                    <a:pos x="76" y="9"/>
                  </a:cxn>
                  <a:cxn ang="0">
                    <a:pos x="10" y="79"/>
                  </a:cxn>
                  <a:cxn ang="0">
                    <a:pos x="6" y="75"/>
                  </a:cxn>
                  <a:cxn ang="0">
                    <a:pos x="28" y="53"/>
                  </a:cxn>
                  <a:cxn ang="0">
                    <a:pos x="30" y="55"/>
                  </a:cxn>
                  <a:cxn ang="0">
                    <a:pos x="32" y="57"/>
                  </a:cxn>
                  <a:cxn ang="0">
                    <a:pos x="10" y="79"/>
                  </a:cxn>
                  <a:cxn ang="0">
                    <a:pos x="72" y="51"/>
                  </a:cxn>
                  <a:cxn ang="0">
                    <a:pos x="53" y="59"/>
                  </a:cxn>
                  <a:cxn ang="0">
                    <a:pos x="34" y="51"/>
                  </a:cxn>
                  <a:cxn ang="0">
                    <a:pos x="26" y="32"/>
                  </a:cxn>
                  <a:cxn ang="0">
                    <a:pos x="34" y="13"/>
                  </a:cxn>
                  <a:cxn ang="0">
                    <a:pos x="53" y="5"/>
                  </a:cxn>
                  <a:cxn ang="0">
                    <a:pos x="72" y="13"/>
                  </a:cxn>
                  <a:cxn ang="0">
                    <a:pos x="80" y="32"/>
                  </a:cxn>
                  <a:cxn ang="0">
                    <a:pos x="72" y="51"/>
                  </a:cxn>
                </a:cxnLst>
                <a:rect l="0" t="0" r="r" b="b"/>
                <a:pathLst>
                  <a:path w="85" h="85">
                    <a:moveTo>
                      <a:pt x="76" y="9"/>
                    </a:moveTo>
                    <a:cubicBezTo>
                      <a:pt x="70" y="3"/>
                      <a:pt x="62" y="0"/>
                      <a:pt x="53" y="0"/>
                    </a:cubicBezTo>
                    <a:cubicBezTo>
                      <a:pt x="44" y="0"/>
                      <a:pt x="36" y="3"/>
                      <a:pt x="30" y="9"/>
                    </a:cubicBezTo>
                    <a:cubicBezTo>
                      <a:pt x="24" y="15"/>
                      <a:pt x="21" y="23"/>
                      <a:pt x="21" y="32"/>
                    </a:cubicBezTo>
                    <a:cubicBezTo>
                      <a:pt x="21" y="38"/>
                      <a:pt x="22" y="43"/>
                      <a:pt x="25" y="48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0" y="74"/>
                      <a:pt x="0" y="74"/>
                      <a:pt x="0" y="75"/>
                    </a:cubicBezTo>
                    <a:cubicBezTo>
                      <a:pt x="0" y="76"/>
                      <a:pt x="0" y="76"/>
                      <a:pt x="1" y="77"/>
                    </a:cubicBezTo>
                    <a:cubicBezTo>
                      <a:pt x="8" y="85"/>
                      <a:pt x="8" y="85"/>
                      <a:pt x="8" y="85"/>
                    </a:cubicBezTo>
                    <a:cubicBezTo>
                      <a:pt x="9" y="85"/>
                      <a:pt x="9" y="85"/>
                      <a:pt x="10" y="85"/>
                    </a:cubicBezTo>
                    <a:cubicBezTo>
                      <a:pt x="11" y="85"/>
                      <a:pt x="12" y="85"/>
                      <a:pt x="12" y="85"/>
                    </a:cubicBezTo>
                    <a:cubicBezTo>
                      <a:pt x="37" y="60"/>
                      <a:pt x="37" y="60"/>
                      <a:pt x="37" y="60"/>
                    </a:cubicBezTo>
                    <a:cubicBezTo>
                      <a:pt x="42" y="63"/>
                      <a:pt x="47" y="64"/>
                      <a:pt x="53" y="64"/>
                    </a:cubicBezTo>
                    <a:cubicBezTo>
                      <a:pt x="62" y="64"/>
                      <a:pt x="70" y="61"/>
                      <a:pt x="76" y="55"/>
                    </a:cubicBezTo>
                    <a:cubicBezTo>
                      <a:pt x="82" y="49"/>
                      <a:pt x="85" y="41"/>
                      <a:pt x="85" y="32"/>
                    </a:cubicBezTo>
                    <a:cubicBezTo>
                      <a:pt x="85" y="23"/>
                      <a:pt x="82" y="15"/>
                      <a:pt x="76" y="9"/>
                    </a:cubicBezTo>
                    <a:close/>
                    <a:moveTo>
                      <a:pt x="10" y="79"/>
                    </a:moveTo>
                    <a:cubicBezTo>
                      <a:pt x="6" y="75"/>
                      <a:pt x="6" y="75"/>
                      <a:pt x="6" y="75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3"/>
                      <a:pt x="30" y="54"/>
                      <a:pt x="30" y="55"/>
                    </a:cubicBezTo>
                    <a:cubicBezTo>
                      <a:pt x="31" y="56"/>
                      <a:pt x="32" y="56"/>
                      <a:pt x="32" y="57"/>
                    </a:cubicBezTo>
                    <a:lnTo>
                      <a:pt x="10" y="79"/>
                    </a:lnTo>
                    <a:close/>
                    <a:moveTo>
                      <a:pt x="72" y="51"/>
                    </a:moveTo>
                    <a:cubicBezTo>
                      <a:pt x="67" y="56"/>
                      <a:pt x="60" y="59"/>
                      <a:pt x="53" y="59"/>
                    </a:cubicBezTo>
                    <a:cubicBezTo>
                      <a:pt x="46" y="59"/>
                      <a:pt x="39" y="56"/>
                      <a:pt x="34" y="51"/>
                    </a:cubicBezTo>
                    <a:cubicBezTo>
                      <a:pt x="29" y="46"/>
                      <a:pt x="26" y="39"/>
                      <a:pt x="26" y="32"/>
                    </a:cubicBezTo>
                    <a:cubicBezTo>
                      <a:pt x="26" y="25"/>
                      <a:pt x="29" y="18"/>
                      <a:pt x="34" y="13"/>
                    </a:cubicBezTo>
                    <a:cubicBezTo>
                      <a:pt x="39" y="8"/>
                      <a:pt x="46" y="5"/>
                      <a:pt x="53" y="5"/>
                    </a:cubicBezTo>
                    <a:cubicBezTo>
                      <a:pt x="60" y="5"/>
                      <a:pt x="67" y="8"/>
                      <a:pt x="72" y="13"/>
                    </a:cubicBezTo>
                    <a:cubicBezTo>
                      <a:pt x="77" y="18"/>
                      <a:pt x="80" y="25"/>
                      <a:pt x="80" y="32"/>
                    </a:cubicBezTo>
                    <a:cubicBezTo>
                      <a:pt x="80" y="39"/>
                      <a:pt x="77" y="46"/>
                      <a:pt x="72" y="5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7" name="Freeform: Shape 70"/>
              <p:cNvSpPr/>
              <p:nvPr/>
            </p:nvSpPr>
            <p:spPr bwMode="auto">
              <a:xfrm>
                <a:off x="1992313" y="3548063"/>
                <a:ext cx="107950" cy="50800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8" y="2"/>
                  </a:cxn>
                  <a:cxn ang="0">
                    <a:pos x="33" y="11"/>
                  </a:cxn>
                  <a:cxn ang="0">
                    <a:pos x="19" y="17"/>
                  </a:cxn>
                  <a:cxn ang="0">
                    <a:pos x="5" y="11"/>
                  </a:cxn>
                  <a:cxn ang="0">
                    <a:pos x="3" y="9"/>
                  </a:cxn>
                  <a:cxn ang="0">
                    <a:pos x="1" y="8"/>
                  </a:cxn>
                  <a:cxn ang="0">
                    <a:pos x="1" y="11"/>
                  </a:cxn>
                  <a:cxn ang="0">
                    <a:pos x="3" y="13"/>
                  </a:cxn>
                  <a:cxn ang="0">
                    <a:pos x="19" y="20"/>
                  </a:cxn>
                  <a:cxn ang="0">
                    <a:pos x="35" y="13"/>
                  </a:cxn>
                  <a:cxn ang="0">
                    <a:pos x="42" y="2"/>
                  </a:cxn>
                  <a:cxn ang="0">
                    <a:pos x="40" y="0"/>
                  </a:cxn>
                </a:cxnLst>
                <a:rect l="0" t="0" r="r" b="b"/>
                <a:pathLst>
                  <a:path w="42" h="20">
                    <a:moveTo>
                      <a:pt x="40" y="0"/>
                    </a:moveTo>
                    <a:cubicBezTo>
                      <a:pt x="39" y="0"/>
                      <a:pt x="38" y="1"/>
                      <a:pt x="38" y="2"/>
                    </a:cubicBezTo>
                    <a:cubicBezTo>
                      <a:pt x="37" y="5"/>
                      <a:pt x="35" y="8"/>
                      <a:pt x="33" y="11"/>
                    </a:cubicBezTo>
                    <a:cubicBezTo>
                      <a:pt x="29" y="15"/>
                      <a:pt x="24" y="17"/>
                      <a:pt x="19" y="17"/>
                    </a:cubicBezTo>
                    <a:cubicBezTo>
                      <a:pt x="14" y="17"/>
                      <a:pt x="9" y="15"/>
                      <a:pt x="5" y="11"/>
                    </a:cubicBezTo>
                    <a:cubicBezTo>
                      <a:pt x="5" y="10"/>
                      <a:pt x="4" y="9"/>
                      <a:pt x="3" y="9"/>
                    </a:cubicBezTo>
                    <a:cubicBezTo>
                      <a:pt x="3" y="8"/>
                      <a:pt x="2" y="8"/>
                      <a:pt x="1" y="8"/>
                    </a:cubicBezTo>
                    <a:cubicBezTo>
                      <a:pt x="0" y="9"/>
                      <a:pt x="0" y="10"/>
                      <a:pt x="1" y="11"/>
                    </a:cubicBezTo>
                    <a:cubicBezTo>
                      <a:pt x="1" y="12"/>
                      <a:pt x="2" y="13"/>
                      <a:pt x="3" y="13"/>
                    </a:cubicBezTo>
                    <a:cubicBezTo>
                      <a:pt x="7" y="18"/>
                      <a:pt x="13" y="20"/>
                      <a:pt x="19" y="20"/>
                    </a:cubicBezTo>
                    <a:cubicBezTo>
                      <a:pt x="25" y="20"/>
                      <a:pt x="31" y="18"/>
                      <a:pt x="35" y="13"/>
                    </a:cubicBezTo>
                    <a:cubicBezTo>
                      <a:pt x="38" y="10"/>
                      <a:pt x="41" y="7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8" name="Freeform: Shape 71"/>
              <p:cNvSpPr/>
              <p:nvPr/>
            </p:nvSpPr>
            <p:spPr bwMode="auto">
              <a:xfrm>
                <a:off x="1976438" y="3481388"/>
                <a:ext cx="123825" cy="79375"/>
              </a:xfrm>
              <a:custGeom>
                <a:avLst/>
                <a:gdLst/>
                <a:ahLst/>
                <a:cxnLst>
                  <a:cxn ang="0">
                    <a:pos x="6" y="29"/>
                  </a:cxn>
                  <a:cxn ang="0">
                    <a:pos x="11" y="9"/>
                  </a:cxn>
                  <a:cxn ang="0">
                    <a:pos x="25" y="3"/>
                  </a:cxn>
                  <a:cxn ang="0">
                    <a:pos x="39" y="9"/>
                  </a:cxn>
                  <a:cxn ang="0">
                    <a:pos x="44" y="18"/>
                  </a:cxn>
                  <a:cxn ang="0">
                    <a:pos x="46" y="19"/>
                  </a:cxn>
                  <a:cxn ang="0">
                    <a:pos x="47" y="17"/>
                  </a:cxn>
                  <a:cxn ang="0">
                    <a:pos x="41" y="7"/>
                  </a:cxn>
                  <a:cxn ang="0">
                    <a:pos x="25" y="0"/>
                  </a:cxn>
                  <a:cxn ang="0">
                    <a:pos x="9" y="7"/>
                  </a:cxn>
                  <a:cxn ang="0">
                    <a:pos x="3" y="30"/>
                  </a:cxn>
                  <a:cxn ang="0">
                    <a:pos x="5" y="31"/>
                  </a:cxn>
                  <a:cxn ang="0">
                    <a:pos x="5" y="31"/>
                  </a:cxn>
                  <a:cxn ang="0">
                    <a:pos x="6" y="29"/>
                  </a:cxn>
                </a:cxnLst>
                <a:rect l="0" t="0" r="r" b="b"/>
                <a:pathLst>
                  <a:path w="48" h="31">
                    <a:moveTo>
                      <a:pt x="6" y="29"/>
                    </a:moveTo>
                    <a:cubicBezTo>
                      <a:pt x="4" y="22"/>
                      <a:pt x="6" y="14"/>
                      <a:pt x="11" y="9"/>
                    </a:cubicBezTo>
                    <a:cubicBezTo>
                      <a:pt x="15" y="6"/>
                      <a:pt x="20" y="3"/>
                      <a:pt x="25" y="3"/>
                    </a:cubicBezTo>
                    <a:cubicBezTo>
                      <a:pt x="30" y="3"/>
                      <a:pt x="35" y="6"/>
                      <a:pt x="39" y="9"/>
                    </a:cubicBezTo>
                    <a:cubicBezTo>
                      <a:pt x="41" y="12"/>
                      <a:pt x="43" y="15"/>
                      <a:pt x="44" y="18"/>
                    </a:cubicBezTo>
                    <a:cubicBezTo>
                      <a:pt x="44" y="19"/>
                      <a:pt x="45" y="20"/>
                      <a:pt x="46" y="19"/>
                    </a:cubicBezTo>
                    <a:cubicBezTo>
                      <a:pt x="47" y="19"/>
                      <a:pt x="48" y="18"/>
                      <a:pt x="47" y="17"/>
                    </a:cubicBezTo>
                    <a:cubicBezTo>
                      <a:pt x="46" y="13"/>
                      <a:pt x="44" y="10"/>
                      <a:pt x="41" y="7"/>
                    </a:cubicBezTo>
                    <a:cubicBezTo>
                      <a:pt x="37" y="2"/>
                      <a:pt x="31" y="0"/>
                      <a:pt x="25" y="0"/>
                    </a:cubicBezTo>
                    <a:cubicBezTo>
                      <a:pt x="19" y="0"/>
                      <a:pt x="13" y="2"/>
                      <a:pt x="9" y="7"/>
                    </a:cubicBezTo>
                    <a:cubicBezTo>
                      <a:pt x="3" y="13"/>
                      <a:pt x="0" y="22"/>
                      <a:pt x="3" y="30"/>
                    </a:cubicBezTo>
                    <a:cubicBezTo>
                      <a:pt x="3" y="31"/>
                      <a:pt x="4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1"/>
                      <a:pt x="7" y="30"/>
                      <a:pt x="6" y="29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9" name="Freeform: Shape 72"/>
              <p:cNvSpPr/>
              <p:nvPr/>
            </p:nvSpPr>
            <p:spPr bwMode="auto">
              <a:xfrm>
                <a:off x="2043113" y="3498850"/>
                <a:ext cx="28575" cy="20638"/>
              </a:xfrm>
              <a:custGeom>
                <a:avLst/>
                <a:gdLst/>
                <a:ahLst/>
                <a:cxnLst>
                  <a:cxn ang="0">
                    <a:pos x="3" y="1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8" y="7"/>
                  </a:cxn>
                  <a:cxn ang="0">
                    <a:pos x="9" y="8"/>
                  </a:cxn>
                  <a:cxn ang="0">
                    <a:pos x="10" y="7"/>
                  </a:cxn>
                  <a:cxn ang="0">
                    <a:pos x="10" y="5"/>
                  </a:cxn>
                  <a:cxn ang="0">
                    <a:pos x="3" y="1"/>
                  </a:cxn>
                </a:cxnLst>
                <a:rect l="0" t="0" r="r" b="b"/>
                <a:pathLst>
                  <a:path w="11" h="8">
                    <a:moveTo>
                      <a:pt x="3" y="1"/>
                    </a:move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4" y="5"/>
                      <a:pt x="6" y="6"/>
                      <a:pt x="8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10" y="8"/>
                      <a:pt x="10" y="7"/>
                    </a:cubicBezTo>
                    <a:cubicBezTo>
                      <a:pt x="11" y="7"/>
                      <a:pt x="11" y="6"/>
                      <a:pt x="10" y="5"/>
                    </a:cubicBezTo>
                    <a:cubicBezTo>
                      <a:pt x="8" y="3"/>
                      <a:pt x="5" y="1"/>
                      <a:pt x="3" y="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50" name="Freeform: Shape 73"/>
              <p:cNvSpPr/>
              <p:nvPr/>
            </p:nvSpPr>
            <p:spPr bwMode="auto">
              <a:xfrm>
                <a:off x="2070100" y="3522663"/>
                <a:ext cx="12700" cy="17463"/>
              </a:xfrm>
              <a:custGeom>
                <a:avLst/>
                <a:gdLst/>
                <a:ahLst/>
                <a:cxnLst>
                  <a:cxn ang="0">
                    <a:pos x="1" y="6"/>
                  </a:cxn>
                  <a:cxn ang="0">
                    <a:pos x="3" y="7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4" y="2"/>
                  </a:cxn>
                  <a:cxn ang="0">
                    <a:pos x="2" y="1"/>
                  </a:cxn>
                  <a:cxn ang="0">
                    <a:pos x="1" y="3"/>
                  </a:cxn>
                  <a:cxn ang="0">
                    <a:pos x="1" y="6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1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5" y="6"/>
                      <a:pt x="5" y="5"/>
                    </a:cubicBezTo>
                    <a:cubicBezTo>
                      <a:pt x="5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19" name="Group 105"/>
            <p:cNvGrpSpPr/>
            <p:nvPr/>
          </p:nvGrpSpPr>
          <p:grpSpPr>
            <a:xfrm>
              <a:off x="5636178" y="2965896"/>
              <a:ext cx="384613" cy="376256"/>
              <a:chOff x="4330307" y="3263047"/>
              <a:chExt cx="311937" cy="305157"/>
            </a:xfrm>
          </p:grpSpPr>
          <p:sp>
            <p:nvSpPr>
              <p:cNvPr id="42" name="Freeform: Shape 106"/>
              <p:cNvSpPr/>
              <p:nvPr/>
            </p:nvSpPr>
            <p:spPr bwMode="auto">
              <a:xfrm>
                <a:off x="4425244" y="3355723"/>
                <a:ext cx="124323" cy="12432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" y="34"/>
                  </a:cxn>
                  <a:cxn ang="0">
                    <a:pos x="34" y="17"/>
                  </a:cxn>
                  <a:cxn ang="0">
                    <a:pos x="17" y="0"/>
                  </a:cxn>
                  <a:cxn ang="0">
                    <a:pos x="0" y="17"/>
                  </a:cxn>
                  <a:cxn ang="0">
                    <a:pos x="29" y="17"/>
                  </a:cxn>
                  <a:cxn ang="0">
                    <a:pos x="17" y="29"/>
                  </a:cxn>
                  <a:cxn ang="0">
                    <a:pos x="5" y="17"/>
                  </a:cxn>
                  <a:cxn ang="0">
                    <a:pos x="17" y="6"/>
                  </a:cxn>
                  <a:cxn ang="0">
                    <a:pos x="29" y="17"/>
                  </a:cxn>
                </a:cxnLst>
                <a:rect l="0" t="0" r="r" b="b"/>
                <a:pathLst>
                  <a:path w="34" h="34">
                    <a:moveTo>
                      <a:pt x="0" y="17"/>
                    </a:moveTo>
                    <a:cubicBezTo>
                      <a:pt x="0" y="27"/>
                      <a:pt x="7" y="34"/>
                      <a:pt x="17" y="34"/>
                    </a:cubicBezTo>
                    <a:cubicBezTo>
                      <a:pt x="26" y="34"/>
                      <a:pt x="34" y="27"/>
                      <a:pt x="34" y="17"/>
                    </a:cubicBezTo>
                    <a:cubicBezTo>
                      <a:pt x="34" y="8"/>
                      <a:pt x="26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lose/>
                    <a:moveTo>
                      <a:pt x="29" y="17"/>
                    </a:moveTo>
                    <a:cubicBezTo>
                      <a:pt x="29" y="24"/>
                      <a:pt x="23" y="29"/>
                      <a:pt x="17" y="29"/>
                    </a:cubicBezTo>
                    <a:cubicBezTo>
                      <a:pt x="10" y="29"/>
                      <a:pt x="5" y="24"/>
                      <a:pt x="5" y="17"/>
                    </a:cubicBezTo>
                    <a:cubicBezTo>
                      <a:pt x="5" y="11"/>
                      <a:pt x="10" y="6"/>
                      <a:pt x="17" y="6"/>
                    </a:cubicBezTo>
                    <a:cubicBezTo>
                      <a:pt x="23" y="6"/>
                      <a:pt x="29" y="11"/>
                      <a:pt x="29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3" name="Freeform: Shape 107"/>
              <p:cNvSpPr/>
              <p:nvPr/>
            </p:nvSpPr>
            <p:spPr bwMode="auto">
              <a:xfrm>
                <a:off x="4330307" y="3263047"/>
                <a:ext cx="311937" cy="305157"/>
              </a:xfrm>
              <a:custGeom>
                <a:avLst/>
                <a:gdLst/>
                <a:ahLst/>
                <a:cxnLst>
                  <a:cxn ang="0">
                    <a:pos x="77" y="39"/>
                  </a:cxn>
                  <a:cxn ang="0">
                    <a:pos x="79" y="27"/>
                  </a:cxn>
                  <a:cxn ang="0">
                    <a:pos x="73" y="12"/>
                  </a:cxn>
                  <a:cxn ang="0">
                    <a:pos x="67" y="11"/>
                  </a:cxn>
                  <a:cxn ang="0">
                    <a:pos x="54" y="10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32" y="10"/>
                  </a:cxn>
                  <a:cxn ang="0">
                    <a:pos x="18" y="11"/>
                  </a:cxn>
                  <a:cxn ang="0">
                    <a:pos x="12" y="12"/>
                  </a:cxn>
                  <a:cxn ang="0">
                    <a:pos x="6" y="27"/>
                  </a:cxn>
                  <a:cxn ang="0">
                    <a:pos x="8" y="39"/>
                  </a:cxn>
                  <a:cxn ang="0">
                    <a:pos x="0" y="47"/>
                  </a:cxn>
                  <a:cxn ang="0">
                    <a:pos x="8" y="61"/>
                  </a:cxn>
                  <a:cxn ang="0">
                    <a:pos x="19" y="67"/>
                  </a:cxn>
                  <a:cxn ang="0">
                    <a:pos x="20" y="78"/>
                  </a:cxn>
                  <a:cxn ang="0">
                    <a:pos x="31" y="83"/>
                  </a:cxn>
                  <a:cxn ang="0">
                    <a:pos x="39" y="77"/>
                  </a:cxn>
                  <a:cxn ang="0">
                    <a:pos x="46" y="77"/>
                  </a:cxn>
                  <a:cxn ang="0">
                    <a:pos x="54" y="83"/>
                  </a:cxn>
                  <a:cxn ang="0">
                    <a:pos x="66" y="78"/>
                  </a:cxn>
                  <a:cxn ang="0">
                    <a:pos x="67" y="67"/>
                  </a:cxn>
                  <a:cxn ang="0">
                    <a:pos x="78" y="61"/>
                  </a:cxn>
                  <a:cxn ang="0">
                    <a:pos x="85" y="47"/>
                  </a:cxn>
                  <a:cxn ang="0">
                    <a:pos x="61" y="20"/>
                  </a:cxn>
                  <a:cxn ang="0">
                    <a:pos x="75" y="23"/>
                  </a:cxn>
                  <a:cxn ang="0">
                    <a:pos x="71" y="26"/>
                  </a:cxn>
                  <a:cxn ang="0">
                    <a:pos x="68" y="27"/>
                  </a:cxn>
                  <a:cxn ang="0">
                    <a:pos x="46" y="71"/>
                  </a:cxn>
                  <a:cxn ang="0">
                    <a:pos x="14" y="46"/>
                  </a:cxn>
                  <a:cxn ang="0">
                    <a:pos x="25" y="19"/>
                  </a:cxn>
                  <a:cxn ang="0">
                    <a:pos x="26" y="19"/>
                  </a:cxn>
                  <a:cxn ang="0">
                    <a:pos x="36" y="14"/>
                  </a:cxn>
                  <a:cxn ang="0">
                    <a:pos x="49" y="14"/>
                  </a:cxn>
                  <a:cxn ang="0">
                    <a:pos x="61" y="20"/>
                  </a:cxn>
                  <a:cxn ang="0">
                    <a:pos x="43" y="5"/>
                  </a:cxn>
                  <a:cxn ang="0">
                    <a:pos x="48" y="10"/>
                  </a:cxn>
                  <a:cxn ang="0">
                    <a:pos x="37" y="10"/>
                  </a:cxn>
                  <a:cxn ang="0">
                    <a:pos x="16" y="16"/>
                  </a:cxn>
                  <a:cxn ang="0">
                    <a:pos x="17" y="22"/>
                  </a:cxn>
                  <a:cxn ang="0">
                    <a:pos x="11" y="23"/>
                  </a:cxn>
                  <a:cxn ang="0">
                    <a:pos x="6" y="47"/>
                  </a:cxn>
                  <a:cxn ang="0">
                    <a:pos x="11" y="46"/>
                  </a:cxn>
                  <a:cxn ang="0">
                    <a:pos x="8" y="56"/>
                  </a:cxn>
                  <a:cxn ang="0">
                    <a:pos x="23" y="74"/>
                  </a:cxn>
                  <a:cxn ang="0">
                    <a:pos x="35" y="74"/>
                  </a:cxn>
                  <a:cxn ang="0">
                    <a:pos x="23" y="74"/>
                  </a:cxn>
                  <a:cxn ang="0">
                    <a:pos x="51" y="74"/>
                  </a:cxn>
                  <a:cxn ang="0">
                    <a:pos x="63" y="74"/>
                  </a:cxn>
                  <a:cxn ang="0">
                    <a:pos x="78" y="56"/>
                  </a:cxn>
                  <a:cxn ang="0">
                    <a:pos x="75" y="44"/>
                  </a:cxn>
                  <a:cxn ang="0">
                    <a:pos x="78" y="56"/>
                  </a:cxn>
                </a:cxnLst>
                <a:rect l="0" t="0" r="r" b="b"/>
                <a:pathLst>
                  <a:path w="85" h="83">
                    <a:moveTo>
                      <a:pt x="82" y="42"/>
                    </a:moveTo>
                    <a:cubicBezTo>
                      <a:pt x="77" y="39"/>
                      <a:pt x="77" y="39"/>
                      <a:pt x="77" y="39"/>
                    </a:cubicBezTo>
                    <a:cubicBezTo>
                      <a:pt x="77" y="37"/>
                      <a:pt x="76" y="34"/>
                      <a:pt x="75" y="31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1" y="25"/>
                      <a:pt x="81" y="23"/>
                      <a:pt x="80" y="21"/>
                    </a:cubicBezTo>
                    <a:cubicBezTo>
                      <a:pt x="78" y="18"/>
                      <a:pt x="76" y="15"/>
                      <a:pt x="73" y="12"/>
                    </a:cubicBezTo>
                    <a:cubicBezTo>
                      <a:pt x="72" y="11"/>
                      <a:pt x="71" y="11"/>
                      <a:pt x="70" y="11"/>
                    </a:cubicBezTo>
                    <a:cubicBezTo>
                      <a:pt x="69" y="11"/>
                      <a:pt x="68" y="11"/>
                      <a:pt x="67" y="11"/>
                    </a:cubicBezTo>
                    <a:cubicBezTo>
                      <a:pt x="62" y="14"/>
                      <a:pt x="62" y="14"/>
                      <a:pt x="62" y="14"/>
                    </a:cubicBezTo>
                    <a:cubicBezTo>
                      <a:pt x="59" y="12"/>
                      <a:pt x="57" y="11"/>
                      <a:pt x="54" y="10"/>
                    </a:cubicBezTo>
                    <a:cubicBezTo>
                      <a:pt x="52" y="4"/>
                      <a:pt x="52" y="4"/>
                      <a:pt x="52" y="4"/>
                    </a:cubicBezTo>
                    <a:cubicBezTo>
                      <a:pt x="52" y="2"/>
                      <a:pt x="50" y="0"/>
                      <a:pt x="48" y="0"/>
                    </a:cubicBezTo>
                    <a:cubicBezTo>
                      <a:pt x="46" y="0"/>
                      <a:pt x="44" y="0"/>
                      <a:pt x="43" y="0"/>
                    </a:cubicBezTo>
                    <a:cubicBezTo>
                      <a:pt x="41" y="0"/>
                      <a:pt x="40" y="0"/>
                      <a:pt x="38" y="0"/>
                    </a:cubicBezTo>
                    <a:cubicBezTo>
                      <a:pt x="36" y="0"/>
                      <a:pt x="34" y="2"/>
                      <a:pt x="33" y="4"/>
                    </a:cubicBezTo>
                    <a:cubicBezTo>
                      <a:pt x="32" y="10"/>
                      <a:pt x="32" y="10"/>
                      <a:pt x="32" y="10"/>
                    </a:cubicBezTo>
                    <a:cubicBezTo>
                      <a:pt x="29" y="11"/>
                      <a:pt x="26" y="12"/>
                      <a:pt x="24" y="14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7" y="11"/>
                      <a:pt x="16" y="11"/>
                    </a:cubicBezTo>
                    <a:cubicBezTo>
                      <a:pt x="15" y="11"/>
                      <a:pt x="13" y="11"/>
                      <a:pt x="12" y="12"/>
                    </a:cubicBezTo>
                    <a:cubicBezTo>
                      <a:pt x="10" y="15"/>
                      <a:pt x="8" y="18"/>
                      <a:pt x="6" y="21"/>
                    </a:cubicBezTo>
                    <a:cubicBezTo>
                      <a:pt x="5" y="23"/>
                      <a:pt x="5" y="25"/>
                      <a:pt x="6" y="27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4"/>
                      <a:pt x="9" y="37"/>
                      <a:pt x="8" y="39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1" y="43"/>
                      <a:pt x="0" y="45"/>
                      <a:pt x="0" y="47"/>
                    </a:cubicBezTo>
                    <a:cubicBezTo>
                      <a:pt x="1" y="51"/>
                      <a:pt x="2" y="54"/>
                      <a:pt x="3" y="58"/>
                    </a:cubicBezTo>
                    <a:cubicBezTo>
                      <a:pt x="4" y="60"/>
                      <a:pt x="6" y="61"/>
                      <a:pt x="8" y="61"/>
                    </a:cubicBezTo>
                    <a:cubicBezTo>
                      <a:pt x="14" y="61"/>
                      <a:pt x="14" y="61"/>
                      <a:pt x="14" y="61"/>
                    </a:cubicBezTo>
                    <a:cubicBezTo>
                      <a:pt x="15" y="63"/>
                      <a:pt x="17" y="65"/>
                      <a:pt x="19" y="67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7" y="75"/>
                      <a:pt x="18" y="77"/>
                      <a:pt x="20" y="78"/>
                    </a:cubicBezTo>
                    <a:cubicBezTo>
                      <a:pt x="23" y="80"/>
                      <a:pt x="26" y="82"/>
                      <a:pt x="30" y="83"/>
                    </a:cubicBezTo>
                    <a:cubicBezTo>
                      <a:pt x="30" y="83"/>
                      <a:pt x="31" y="83"/>
                      <a:pt x="31" y="83"/>
                    </a:cubicBezTo>
                    <a:cubicBezTo>
                      <a:pt x="33" y="83"/>
                      <a:pt x="34" y="82"/>
                      <a:pt x="35" y="81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41" y="77"/>
                      <a:pt x="42" y="77"/>
                      <a:pt x="43" y="77"/>
                    </a:cubicBezTo>
                    <a:cubicBezTo>
                      <a:pt x="44" y="77"/>
                      <a:pt x="45" y="77"/>
                      <a:pt x="46" y="77"/>
                    </a:cubicBezTo>
                    <a:cubicBezTo>
                      <a:pt x="50" y="81"/>
                      <a:pt x="50" y="81"/>
                      <a:pt x="50" y="81"/>
                    </a:cubicBezTo>
                    <a:cubicBezTo>
                      <a:pt x="51" y="82"/>
                      <a:pt x="53" y="83"/>
                      <a:pt x="54" y="83"/>
                    </a:cubicBezTo>
                    <a:cubicBezTo>
                      <a:pt x="55" y="83"/>
                      <a:pt x="55" y="83"/>
                      <a:pt x="56" y="83"/>
                    </a:cubicBezTo>
                    <a:cubicBezTo>
                      <a:pt x="59" y="82"/>
                      <a:pt x="63" y="80"/>
                      <a:pt x="66" y="78"/>
                    </a:cubicBezTo>
                    <a:cubicBezTo>
                      <a:pt x="68" y="77"/>
                      <a:pt x="69" y="75"/>
                      <a:pt x="68" y="73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9" y="65"/>
                      <a:pt x="70" y="63"/>
                      <a:pt x="72" y="61"/>
                    </a:cubicBezTo>
                    <a:cubicBezTo>
                      <a:pt x="78" y="61"/>
                      <a:pt x="78" y="61"/>
                      <a:pt x="78" y="61"/>
                    </a:cubicBezTo>
                    <a:cubicBezTo>
                      <a:pt x="80" y="61"/>
                      <a:pt x="82" y="60"/>
                      <a:pt x="83" y="58"/>
                    </a:cubicBezTo>
                    <a:cubicBezTo>
                      <a:pt x="84" y="54"/>
                      <a:pt x="85" y="51"/>
                      <a:pt x="85" y="47"/>
                    </a:cubicBezTo>
                    <a:cubicBezTo>
                      <a:pt x="85" y="45"/>
                      <a:pt x="84" y="43"/>
                      <a:pt x="82" y="42"/>
                    </a:cubicBezTo>
                    <a:close/>
                    <a:moveTo>
                      <a:pt x="61" y="20"/>
                    </a:moveTo>
                    <a:cubicBezTo>
                      <a:pt x="70" y="16"/>
                      <a:pt x="70" y="16"/>
                      <a:pt x="70" y="16"/>
                    </a:cubicBezTo>
                    <a:cubicBezTo>
                      <a:pt x="72" y="18"/>
                      <a:pt x="73" y="21"/>
                      <a:pt x="75" y="23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1" y="27"/>
                      <a:pt x="71" y="26"/>
                      <a:pt x="71" y="26"/>
                    </a:cubicBezTo>
                    <a:cubicBezTo>
                      <a:pt x="70" y="25"/>
                      <a:pt x="69" y="24"/>
                      <a:pt x="68" y="25"/>
                    </a:cubicBezTo>
                    <a:cubicBezTo>
                      <a:pt x="67" y="25"/>
                      <a:pt x="67" y="27"/>
                      <a:pt x="68" y="27"/>
                    </a:cubicBezTo>
                    <a:cubicBezTo>
                      <a:pt x="70" y="31"/>
                      <a:pt x="71" y="35"/>
                      <a:pt x="72" y="39"/>
                    </a:cubicBezTo>
                    <a:cubicBezTo>
                      <a:pt x="73" y="55"/>
                      <a:pt x="62" y="69"/>
                      <a:pt x="46" y="71"/>
                    </a:cubicBezTo>
                    <a:cubicBezTo>
                      <a:pt x="38" y="72"/>
                      <a:pt x="31" y="70"/>
                      <a:pt x="25" y="65"/>
                    </a:cubicBezTo>
                    <a:cubicBezTo>
                      <a:pt x="19" y="60"/>
                      <a:pt x="15" y="53"/>
                      <a:pt x="14" y="46"/>
                    </a:cubicBezTo>
                    <a:cubicBezTo>
                      <a:pt x="13" y="38"/>
                      <a:pt x="15" y="30"/>
                      <a:pt x="20" y="24"/>
                    </a:cubicBezTo>
                    <a:cubicBezTo>
                      <a:pt x="22" y="22"/>
                      <a:pt x="23" y="21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6" y="19"/>
                      <a:pt x="26" y="19"/>
                    </a:cubicBezTo>
                    <a:cubicBezTo>
                      <a:pt x="29" y="17"/>
                      <a:pt x="32" y="15"/>
                      <a:pt x="3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7" y="14"/>
                      <a:pt x="38" y="14"/>
                      <a:pt x="40" y="14"/>
                    </a:cubicBezTo>
                    <a:cubicBezTo>
                      <a:pt x="43" y="13"/>
                      <a:pt x="46" y="13"/>
                      <a:pt x="49" y="14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4" y="15"/>
                      <a:pt x="58" y="17"/>
                      <a:pt x="61" y="20"/>
                    </a:cubicBezTo>
                    <a:close/>
                    <a:moveTo>
                      <a:pt x="38" y="5"/>
                    </a:moveTo>
                    <a:cubicBezTo>
                      <a:pt x="40" y="5"/>
                      <a:pt x="41" y="5"/>
                      <a:pt x="43" y="5"/>
                    </a:cubicBezTo>
                    <a:cubicBezTo>
                      <a:pt x="44" y="5"/>
                      <a:pt x="46" y="5"/>
                      <a:pt x="47" y="5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5" y="10"/>
                      <a:pt x="42" y="10"/>
                      <a:pt x="39" y="10"/>
                    </a:cubicBezTo>
                    <a:cubicBezTo>
                      <a:pt x="39" y="10"/>
                      <a:pt x="38" y="10"/>
                      <a:pt x="37" y="10"/>
                    </a:cubicBezTo>
                    <a:lnTo>
                      <a:pt x="38" y="5"/>
                    </a:lnTo>
                    <a:close/>
                    <a:moveTo>
                      <a:pt x="16" y="16"/>
                    </a:moveTo>
                    <a:cubicBezTo>
                      <a:pt x="21" y="18"/>
                      <a:pt x="21" y="18"/>
                      <a:pt x="21" y="18"/>
                    </a:cubicBezTo>
                    <a:cubicBezTo>
                      <a:pt x="20" y="19"/>
                      <a:pt x="18" y="21"/>
                      <a:pt x="17" y="22"/>
                    </a:cubicBezTo>
                    <a:cubicBezTo>
                      <a:pt x="16" y="24"/>
                      <a:pt x="15" y="26"/>
                      <a:pt x="14" y="28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1"/>
                      <a:pt x="14" y="18"/>
                      <a:pt x="16" y="16"/>
                    </a:cubicBezTo>
                    <a:close/>
                    <a:moveTo>
                      <a:pt x="6" y="47"/>
                    </a:moveTo>
                    <a:cubicBezTo>
                      <a:pt x="10" y="44"/>
                      <a:pt x="10" y="44"/>
                      <a:pt x="10" y="44"/>
                    </a:cubicBezTo>
                    <a:cubicBezTo>
                      <a:pt x="10" y="45"/>
                      <a:pt x="11" y="45"/>
                      <a:pt x="11" y="46"/>
                    </a:cubicBezTo>
                    <a:cubicBezTo>
                      <a:pt x="11" y="49"/>
                      <a:pt x="12" y="53"/>
                      <a:pt x="13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7" y="53"/>
                      <a:pt x="6" y="50"/>
                      <a:pt x="6" y="47"/>
                    </a:cubicBezTo>
                    <a:close/>
                    <a:moveTo>
                      <a:pt x="23" y="74"/>
                    </a:moveTo>
                    <a:cubicBezTo>
                      <a:pt x="24" y="69"/>
                      <a:pt x="24" y="69"/>
                      <a:pt x="24" y="69"/>
                    </a:cubicBezTo>
                    <a:cubicBezTo>
                      <a:pt x="27" y="71"/>
                      <a:pt x="31" y="73"/>
                      <a:pt x="35" y="74"/>
                    </a:cubicBezTo>
                    <a:cubicBezTo>
                      <a:pt x="31" y="78"/>
                      <a:pt x="31" y="78"/>
                      <a:pt x="31" y="78"/>
                    </a:cubicBezTo>
                    <a:cubicBezTo>
                      <a:pt x="28" y="77"/>
                      <a:pt x="25" y="75"/>
                      <a:pt x="23" y="74"/>
                    </a:cubicBezTo>
                    <a:close/>
                    <a:moveTo>
                      <a:pt x="54" y="78"/>
                    </a:moveTo>
                    <a:cubicBezTo>
                      <a:pt x="51" y="74"/>
                      <a:pt x="51" y="74"/>
                      <a:pt x="51" y="74"/>
                    </a:cubicBezTo>
                    <a:cubicBezTo>
                      <a:pt x="55" y="73"/>
                      <a:pt x="59" y="71"/>
                      <a:pt x="62" y="69"/>
                    </a:cubicBezTo>
                    <a:cubicBezTo>
                      <a:pt x="63" y="74"/>
                      <a:pt x="63" y="74"/>
                      <a:pt x="63" y="74"/>
                    </a:cubicBezTo>
                    <a:cubicBezTo>
                      <a:pt x="60" y="75"/>
                      <a:pt x="57" y="77"/>
                      <a:pt x="54" y="78"/>
                    </a:cubicBezTo>
                    <a:close/>
                    <a:moveTo>
                      <a:pt x="78" y="56"/>
                    </a:moveTo>
                    <a:cubicBezTo>
                      <a:pt x="72" y="56"/>
                      <a:pt x="72" y="56"/>
                      <a:pt x="72" y="56"/>
                    </a:cubicBezTo>
                    <a:cubicBezTo>
                      <a:pt x="74" y="52"/>
                      <a:pt x="75" y="48"/>
                      <a:pt x="75" y="44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50"/>
                      <a:pt x="79" y="53"/>
                      <a:pt x="78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4" name="Freeform: Shape 108"/>
              <p:cNvSpPr/>
              <p:nvPr/>
            </p:nvSpPr>
            <p:spPr bwMode="auto">
              <a:xfrm>
                <a:off x="4395858" y="3330860"/>
                <a:ext cx="124323" cy="144667"/>
              </a:xfrm>
              <a:custGeom>
                <a:avLst/>
                <a:gdLst/>
                <a:ahLst/>
                <a:cxnLst>
                  <a:cxn ang="0">
                    <a:pos x="0" y="24"/>
                  </a:cxn>
                  <a:cxn ang="0">
                    <a:pos x="5" y="40"/>
                  </a:cxn>
                  <a:cxn ang="0">
                    <a:pos x="7" y="40"/>
                  </a:cxn>
                  <a:cxn ang="0">
                    <a:pos x="8" y="40"/>
                  </a:cxn>
                  <a:cxn ang="0">
                    <a:pos x="8" y="37"/>
                  </a:cxn>
                  <a:cxn ang="0">
                    <a:pos x="4" y="24"/>
                  </a:cxn>
                  <a:cxn ang="0">
                    <a:pos x="25" y="3"/>
                  </a:cxn>
                  <a:cxn ang="0">
                    <a:pos x="31" y="4"/>
                  </a:cxn>
                  <a:cxn ang="0">
                    <a:pos x="34" y="3"/>
                  </a:cxn>
                  <a:cxn ang="0">
                    <a:pos x="33" y="1"/>
                  </a:cxn>
                  <a:cxn ang="0">
                    <a:pos x="25" y="0"/>
                  </a:cxn>
                  <a:cxn ang="0">
                    <a:pos x="0" y="24"/>
                  </a:cxn>
                </a:cxnLst>
                <a:rect l="0" t="0" r="r" b="b"/>
                <a:pathLst>
                  <a:path w="34" h="40">
                    <a:moveTo>
                      <a:pt x="0" y="24"/>
                    </a:moveTo>
                    <a:cubicBezTo>
                      <a:pt x="0" y="30"/>
                      <a:pt x="2" y="35"/>
                      <a:pt x="5" y="40"/>
                    </a:cubicBezTo>
                    <a:cubicBezTo>
                      <a:pt x="6" y="40"/>
                      <a:pt x="6" y="40"/>
                      <a:pt x="7" y="40"/>
                    </a:cubicBezTo>
                    <a:cubicBezTo>
                      <a:pt x="7" y="40"/>
                      <a:pt x="8" y="40"/>
                      <a:pt x="8" y="40"/>
                    </a:cubicBezTo>
                    <a:cubicBezTo>
                      <a:pt x="9" y="39"/>
                      <a:pt x="9" y="38"/>
                      <a:pt x="8" y="37"/>
                    </a:cubicBezTo>
                    <a:cubicBezTo>
                      <a:pt x="5" y="34"/>
                      <a:pt x="4" y="29"/>
                      <a:pt x="4" y="24"/>
                    </a:cubicBezTo>
                    <a:cubicBezTo>
                      <a:pt x="4" y="13"/>
                      <a:pt x="13" y="3"/>
                      <a:pt x="25" y="3"/>
                    </a:cubicBezTo>
                    <a:cubicBezTo>
                      <a:pt x="27" y="3"/>
                      <a:pt x="29" y="3"/>
                      <a:pt x="31" y="4"/>
                    </a:cubicBezTo>
                    <a:cubicBezTo>
                      <a:pt x="32" y="4"/>
                      <a:pt x="33" y="4"/>
                      <a:pt x="34" y="3"/>
                    </a:cubicBezTo>
                    <a:cubicBezTo>
                      <a:pt x="34" y="2"/>
                      <a:pt x="33" y="1"/>
                      <a:pt x="33" y="1"/>
                    </a:cubicBezTo>
                    <a:cubicBezTo>
                      <a:pt x="30" y="0"/>
                      <a:pt x="27" y="0"/>
                      <a:pt x="25" y="0"/>
                    </a:cubicBezTo>
                    <a:cubicBezTo>
                      <a:pt x="11" y="0"/>
                      <a:pt x="0" y="11"/>
                      <a:pt x="0" y="24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5" name="Freeform: Shape 109"/>
              <p:cNvSpPr/>
              <p:nvPr/>
            </p:nvSpPr>
            <p:spPr bwMode="auto">
              <a:xfrm>
                <a:off x="4441067" y="3355723"/>
                <a:ext cx="137886" cy="153708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13" y="38"/>
                  </a:cxn>
                  <a:cxn ang="0">
                    <a:pos x="3" y="36"/>
                  </a:cxn>
                  <a:cxn ang="0">
                    <a:pos x="1" y="37"/>
                  </a:cxn>
                  <a:cxn ang="0">
                    <a:pos x="2" y="39"/>
                  </a:cxn>
                  <a:cxn ang="0">
                    <a:pos x="13" y="42"/>
                  </a:cxn>
                  <a:cxn ang="0">
                    <a:pos x="38" y="17"/>
                  </a:cxn>
                  <a:cxn ang="0">
                    <a:pos x="31" y="1"/>
                  </a:cxn>
                  <a:cxn ang="0">
                    <a:pos x="29" y="1"/>
                  </a:cxn>
                  <a:cxn ang="0">
                    <a:pos x="29" y="3"/>
                  </a:cxn>
                  <a:cxn ang="0">
                    <a:pos x="34" y="17"/>
                  </a:cxn>
                </a:cxnLst>
                <a:rect l="0" t="0" r="r" b="b"/>
                <a:pathLst>
                  <a:path w="38" h="42">
                    <a:moveTo>
                      <a:pt x="34" y="17"/>
                    </a:moveTo>
                    <a:cubicBezTo>
                      <a:pt x="34" y="29"/>
                      <a:pt x="25" y="38"/>
                      <a:pt x="13" y="38"/>
                    </a:cubicBezTo>
                    <a:cubicBezTo>
                      <a:pt x="9" y="38"/>
                      <a:pt x="6" y="38"/>
                      <a:pt x="3" y="36"/>
                    </a:cubicBezTo>
                    <a:cubicBezTo>
                      <a:pt x="2" y="36"/>
                      <a:pt x="1" y="36"/>
                      <a:pt x="1" y="37"/>
                    </a:cubicBezTo>
                    <a:cubicBezTo>
                      <a:pt x="0" y="38"/>
                      <a:pt x="1" y="39"/>
                      <a:pt x="2" y="39"/>
                    </a:cubicBezTo>
                    <a:cubicBezTo>
                      <a:pt x="5" y="41"/>
                      <a:pt x="9" y="42"/>
                      <a:pt x="13" y="42"/>
                    </a:cubicBezTo>
                    <a:cubicBezTo>
                      <a:pt x="26" y="42"/>
                      <a:pt x="38" y="31"/>
                      <a:pt x="38" y="17"/>
                    </a:cubicBezTo>
                    <a:cubicBezTo>
                      <a:pt x="38" y="11"/>
                      <a:pt x="35" y="5"/>
                      <a:pt x="31" y="1"/>
                    </a:cubicBezTo>
                    <a:cubicBezTo>
                      <a:pt x="31" y="0"/>
                      <a:pt x="30" y="0"/>
                      <a:pt x="29" y="1"/>
                    </a:cubicBezTo>
                    <a:cubicBezTo>
                      <a:pt x="28" y="1"/>
                      <a:pt x="28" y="3"/>
                      <a:pt x="29" y="3"/>
                    </a:cubicBezTo>
                    <a:cubicBezTo>
                      <a:pt x="32" y="7"/>
                      <a:pt x="34" y="12"/>
                      <a:pt x="34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  <p:grpSp>
          <p:nvGrpSpPr>
            <p:cNvPr id="20" name="Group 110"/>
            <p:cNvGrpSpPr/>
            <p:nvPr/>
          </p:nvGrpSpPr>
          <p:grpSpPr>
            <a:xfrm>
              <a:off x="6509757" y="2144140"/>
              <a:ext cx="313952" cy="355812"/>
              <a:chOff x="5380038" y="2333625"/>
              <a:chExt cx="190500" cy="215900"/>
            </a:xfrm>
            <a:solidFill>
              <a:schemeClr val="bg1"/>
            </a:solidFill>
          </p:grpSpPr>
          <p:sp>
            <p:nvSpPr>
              <p:cNvPr id="39" name="Freeform: Shape 111"/>
              <p:cNvSpPr/>
              <p:nvPr/>
            </p:nvSpPr>
            <p:spPr bwMode="auto">
              <a:xfrm>
                <a:off x="5405438" y="2333625"/>
                <a:ext cx="165100" cy="161925"/>
              </a:xfrm>
              <a:custGeom>
                <a:avLst/>
                <a:gdLst/>
                <a:ahLst/>
                <a:cxnLst>
                  <a:cxn ang="0">
                    <a:pos x="51" y="27"/>
                  </a:cxn>
                  <a:cxn ang="0">
                    <a:pos x="63" y="9"/>
                  </a:cxn>
                  <a:cxn ang="0">
                    <a:pos x="64" y="6"/>
                  </a:cxn>
                  <a:cxn ang="0">
                    <a:pos x="58" y="0"/>
                  </a:cxn>
                  <a:cxn ang="0">
                    <a:pos x="58" y="0"/>
                  </a:cxn>
                  <a:cxn ang="0">
                    <a:pos x="28" y="0"/>
                  </a:cxn>
                  <a:cxn ang="0">
                    <a:pos x="22" y="6"/>
                  </a:cxn>
                  <a:cxn ang="0">
                    <a:pos x="22" y="9"/>
                  </a:cxn>
                  <a:cxn ang="0">
                    <a:pos x="5" y="9"/>
                  </a:cxn>
                  <a:cxn ang="0">
                    <a:pos x="0" y="15"/>
                  </a:cxn>
                  <a:cxn ang="0">
                    <a:pos x="0" y="57"/>
                  </a:cxn>
                  <a:cxn ang="0">
                    <a:pos x="5" y="63"/>
                  </a:cxn>
                  <a:cxn ang="0">
                    <a:pos x="36" y="63"/>
                  </a:cxn>
                  <a:cxn ang="0">
                    <a:pos x="41" y="57"/>
                  </a:cxn>
                  <a:cxn ang="0">
                    <a:pos x="41" y="54"/>
                  </a:cxn>
                  <a:cxn ang="0">
                    <a:pos x="58" y="54"/>
                  </a:cxn>
                  <a:cxn ang="0">
                    <a:pos x="63" y="51"/>
                  </a:cxn>
                  <a:cxn ang="0">
                    <a:pos x="63" y="46"/>
                  </a:cxn>
                  <a:cxn ang="0">
                    <a:pos x="51" y="27"/>
                  </a:cxn>
                  <a:cxn ang="0">
                    <a:pos x="5" y="15"/>
                  </a:cxn>
                  <a:cxn ang="0">
                    <a:pos x="24" y="15"/>
                  </a:cxn>
                  <a:cxn ang="0">
                    <a:pos x="24" y="17"/>
                  </a:cxn>
                  <a:cxn ang="0">
                    <a:pos x="26" y="19"/>
                  </a:cxn>
                  <a:cxn ang="0">
                    <a:pos x="28" y="17"/>
                  </a:cxn>
                  <a:cxn ang="0">
                    <a:pos x="28" y="15"/>
                  </a:cxn>
                  <a:cxn ang="0">
                    <a:pos x="28" y="15"/>
                  </a:cxn>
                  <a:cxn ang="0">
                    <a:pos x="28" y="6"/>
                  </a:cxn>
                  <a:cxn ang="0">
                    <a:pos x="58" y="6"/>
                  </a:cxn>
                  <a:cxn ang="0">
                    <a:pos x="45" y="27"/>
                  </a:cxn>
                  <a:cxn ang="0">
                    <a:pos x="58" y="48"/>
                  </a:cxn>
                  <a:cxn ang="0">
                    <a:pos x="36" y="48"/>
                  </a:cxn>
                  <a:cxn ang="0">
                    <a:pos x="36" y="48"/>
                  </a:cxn>
                  <a:cxn ang="0">
                    <a:pos x="28" y="48"/>
                  </a:cxn>
                  <a:cxn ang="0">
                    <a:pos x="28" y="25"/>
                  </a:cxn>
                  <a:cxn ang="0">
                    <a:pos x="26" y="23"/>
                  </a:cxn>
                  <a:cxn ang="0">
                    <a:pos x="24" y="25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0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4" y="51"/>
                  </a:cxn>
                  <a:cxn ang="0">
                    <a:pos x="25" y="51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25" y="52"/>
                  </a:cxn>
                  <a:cxn ang="0">
                    <a:pos x="33" y="57"/>
                  </a:cxn>
                  <a:cxn ang="0">
                    <a:pos x="5" y="57"/>
                  </a:cxn>
                  <a:cxn ang="0">
                    <a:pos x="5" y="15"/>
                  </a:cxn>
                  <a:cxn ang="0">
                    <a:pos x="36" y="55"/>
                  </a:cxn>
                  <a:cxn ang="0">
                    <a:pos x="32" y="52"/>
                  </a:cxn>
                  <a:cxn ang="0">
                    <a:pos x="36" y="52"/>
                  </a:cxn>
                  <a:cxn ang="0">
                    <a:pos x="36" y="55"/>
                  </a:cxn>
                </a:cxnLst>
                <a:rect l="0" t="0" r="r" b="b"/>
                <a:pathLst>
                  <a:path w="64" h="63">
                    <a:moveTo>
                      <a:pt x="51" y="27"/>
                    </a:moveTo>
                    <a:cubicBezTo>
                      <a:pt x="63" y="9"/>
                      <a:pt x="63" y="9"/>
                      <a:pt x="63" y="9"/>
                    </a:cubicBezTo>
                    <a:cubicBezTo>
                      <a:pt x="63" y="8"/>
                      <a:pt x="64" y="7"/>
                      <a:pt x="64" y="6"/>
                    </a:cubicBezTo>
                    <a:cubicBezTo>
                      <a:pt x="64" y="3"/>
                      <a:pt x="61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0"/>
                      <a:pt x="22" y="3"/>
                      <a:pt x="22" y="6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2" y="9"/>
                      <a:pt x="0" y="12"/>
                      <a:pt x="0" y="15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60"/>
                      <a:pt x="2" y="63"/>
                      <a:pt x="5" y="63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39" y="63"/>
                      <a:pt x="41" y="60"/>
                      <a:pt x="41" y="57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60" y="54"/>
                      <a:pt x="62" y="53"/>
                      <a:pt x="63" y="51"/>
                    </a:cubicBezTo>
                    <a:cubicBezTo>
                      <a:pt x="64" y="49"/>
                      <a:pt x="64" y="47"/>
                      <a:pt x="63" y="46"/>
                    </a:cubicBezTo>
                    <a:lnTo>
                      <a:pt x="51" y="27"/>
                    </a:lnTo>
                    <a:close/>
                    <a:moveTo>
                      <a:pt x="5" y="15"/>
                    </a:move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5" y="19"/>
                      <a:pt x="26" y="19"/>
                    </a:cubicBezTo>
                    <a:cubicBezTo>
                      <a:pt x="27" y="19"/>
                      <a:pt x="28" y="18"/>
                      <a:pt x="28" y="17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58" y="48"/>
                      <a:pt x="58" y="48"/>
                      <a:pt x="58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8" y="24"/>
                      <a:pt x="27" y="23"/>
                      <a:pt x="26" y="23"/>
                    </a:cubicBezTo>
                    <a:cubicBezTo>
                      <a:pt x="25" y="23"/>
                      <a:pt x="24" y="24"/>
                      <a:pt x="24" y="25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5" y="51"/>
                      <a:pt x="25" y="51"/>
                    </a:cubicBezTo>
                    <a:cubicBezTo>
                      <a:pt x="25" y="51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33" y="57"/>
                      <a:pt x="33" y="57"/>
                      <a:pt x="33" y="57"/>
                    </a:cubicBezTo>
                    <a:cubicBezTo>
                      <a:pt x="5" y="57"/>
                      <a:pt x="5" y="57"/>
                      <a:pt x="5" y="57"/>
                    </a:cubicBezTo>
                    <a:lnTo>
                      <a:pt x="5" y="15"/>
                    </a:lnTo>
                    <a:close/>
                    <a:moveTo>
                      <a:pt x="36" y="55"/>
                    </a:moveTo>
                    <a:cubicBezTo>
                      <a:pt x="32" y="52"/>
                      <a:pt x="32" y="52"/>
                      <a:pt x="32" y="52"/>
                    </a:cubicBezTo>
                    <a:cubicBezTo>
                      <a:pt x="36" y="52"/>
                      <a:pt x="36" y="52"/>
                      <a:pt x="36" y="52"/>
                    </a:cubicBezTo>
                    <a:lnTo>
                      <a:pt x="36" y="55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0" name="Freeform: Shape 112"/>
              <p:cNvSpPr/>
              <p:nvPr/>
            </p:nvSpPr>
            <p:spPr bwMode="auto">
              <a:xfrm>
                <a:off x="5380038" y="2359025"/>
                <a:ext cx="15875" cy="19050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0" y="2"/>
                  </a:cxn>
                  <a:cxn ang="0">
                    <a:pos x="0" y="72"/>
                  </a:cxn>
                  <a:cxn ang="0">
                    <a:pos x="3" y="74"/>
                  </a:cxn>
                  <a:cxn ang="0">
                    <a:pos x="6" y="72"/>
                  </a:cxn>
                  <a:cxn ang="0">
                    <a:pos x="6" y="2"/>
                  </a:cxn>
                  <a:cxn ang="0">
                    <a:pos x="3" y="0"/>
                  </a:cxn>
                </a:cxnLst>
                <a:rect l="0" t="0" r="r" b="b"/>
                <a:pathLst>
                  <a:path w="6" h="74">
                    <a:moveTo>
                      <a:pt x="3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0" y="73"/>
                      <a:pt x="1" y="74"/>
                      <a:pt x="3" y="74"/>
                    </a:cubicBezTo>
                    <a:cubicBezTo>
                      <a:pt x="4" y="74"/>
                      <a:pt x="6" y="73"/>
                      <a:pt x="6" y="7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4" y="0"/>
                      <a:pt x="3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41" name="Oval 113"/>
              <p:cNvSpPr/>
              <p:nvPr/>
            </p:nvSpPr>
            <p:spPr bwMode="auto">
              <a:xfrm>
                <a:off x="5380038" y="2333625"/>
                <a:ext cx="15875" cy="14288"/>
              </a:xfrm>
              <a:prstGeom prst="ellipse">
                <a:avLst/>
              </a:prstGeom>
              <a:grpFill/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70" name="文本框 37"/>
          <p:cNvSpPr txBox="1"/>
          <p:nvPr/>
        </p:nvSpPr>
        <p:spPr>
          <a:xfrm>
            <a:off x="2942261" y="203130"/>
            <a:ext cx="3370119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登录学习通之后你能获得什么？</a:t>
            </a:r>
            <a:endParaRPr lang="en-US" altLang="zh-CN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1" name="直接连接符 70"/>
          <p:cNvCxnSpPr>
            <a:endCxn id="70" idx="1"/>
          </p:cNvCxnSpPr>
          <p:nvPr/>
        </p:nvCxnSpPr>
        <p:spPr>
          <a:xfrm flipV="1">
            <a:off x="1874" y="376246"/>
            <a:ext cx="2940387" cy="5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>
            <a:stCxn id="70" idx="3"/>
          </p:cNvCxnSpPr>
          <p:nvPr/>
        </p:nvCxnSpPr>
        <p:spPr>
          <a:xfrm>
            <a:off x="6312380" y="376246"/>
            <a:ext cx="2833207" cy="54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文本框 60"/>
          <p:cNvSpPr>
            <a:spLocks noChangeArrowheads="1"/>
          </p:cNvSpPr>
          <p:nvPr/>
        </p:nvSpPr>
        <p:spPr bwMode="auto">
          <a:xfrm>
            <a:off x="1508655" y="3828575"/>
            <a:ext cx="18549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20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万集名师讲座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文本框 60"/>
          <p:cNvSpPr>
            <a:spLocks noChangeArrowheads="1"/>
          </p:cNvSpPr>
          <p:nvPr/>
        </p:nvSpPr>
        <p:spPr bwMode="auto">
          <a:xfrm>
            <a:off x="1131032" y="1628201"/>
            <a:ext cx="1983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万册图书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文本框 60"/>
          <p:cNvSpPr>
            <a:spLocks noChangeArrowheads="1"/>
          </p:cNvSpPr>
          <p:nvPr/>
        </p:nvSpPr>
        <p:spPr bwMode="auto">
          <a:xfrm>
            <a:off x="7175358" y="1884679"/>
            <a:ext cx="114646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名师公开课</a:t>
            </a:r>
            <a:endParaRPr lang="en-US" altLang="zh-CN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每周直播课</a:t>
            </a:r>
            <a:endParaRPr lang="en-US" altLang="zh-CN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文本框 60"/>
          <p:cNvSpPr>
            <a:spLocks noChangeArrowheads="1"/>
          </p:cNvSpPr>
          <p:nvPr/>
        </p:nvSpPr>
        <p:spPr bwMode="auto">
          <a:xfrm>
            <a:off x="4994977" y="4115714"/>
            <a:ext cx="2031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海量优质专题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774795" y="563625"/>
            <a:ext cx="1561932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>
            <a:defPPr>
              <a:defRPr lang="en-US"/>
            </a:defPPr>
            <a:lvl1pPr algn="ctr" defTabSz="685800">
              <a:defRPr ker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海量资源</a:t>
            </a: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672957" y="1285106"/>
            <a:ext cx="2646878" cy="84638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快捷学术搜索引擎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algn="l"/>
            <a:endParaRPr lang="en-US" altLang="zh-CN" sz="1100" dirty="0">
              <a:solidFill>
                <a:srgbClr val="FCFCFC"/>
              </a:solidFill>
              <a:cs typeface="+mn-ea"/>
              <a:sym typeface="+mn-lt"/>
            </a:endParaRPr>
          </a:p>
          <a:p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4978" y="3540618"/>
            <a:ext cx="130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300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种报纸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24957" y="3149391"/>
            <a:ext cx="1447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  <a:buNone/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6500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种期刊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64" name="image5.png"/>
          <p:cNvPicPr/>
          <p:nvPr/>
        </p:nvPicPr>
        <p:blipFill>
          <a:blip r:embed="rId1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75" grpId="0"/>
      <p:bldP spid="76" grpId="0"/>
      <p:bldP spid="62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489486" y="744321"/>
            <a:ext cx="6217599" cy="2944334"/>
          </a:xfrm>
          <a:prstGeom prst="rect">
            <a:avLst/>
          </a:prstGeom>
          <a:solidFill>
            <a:schemeClr val="tx1">
              <a:alpha val="29000"/>
            </a:schemeClr>
          </a:solidFill>
          <a:ln>
            <a:solidFill>
              <a:srgbClr val="FFC000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552294" y="744321"/>
            <a:ext cx="6509113" cy="2872000"/>
            <a:chOff x="2128316" y="1102750"/>
            <a:chExt cx="5148783" cy="2271789"/>
          </a:xfrm>
        </p:grpSpPr>
        <p:sp>
          <p:nvSpPr>
            <p:cNvPr id="12" name="矩形 11"/>
            <p:cNvSpPr/>
            <p:nvPr/>
          </p:nvSpPr>
          <p:spPr>
            <a:xfrm>
              <a:off x="2318204" y="1102750"/>
              <a:ext cx="4552923" cy="16798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zh-CN" altLang="en-US" sz="6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尔雅课程在线学习培训</a:t>
              </a:r>
              <a:endParaRPr lang="zh-CN" altLang="en-US" sz="6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矩形 17"/>
            <p:cNvSpPr>
              <a:spLocks noChangeArrowheads="1"/>
            </p:cNvSpPr>
            <p:nvPr/>
          </p:nvSpPr>
          <p:spPr bwMode="auto">
            <a:xfrm>
              <a:off x="3838843" y="2795479"/>
              <a:ext cx="3438256" cy="413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en-US" sz="2800" b="1" dirty="0">
                  <a:solidFill>
                    <a:srgbClr val="D9D9D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上海政法学院</a:t>
              </a:r>
              <a:endParaRPr lang="zh-CN" altLang="en-US" sz="2800" b="1" dirty="0">
                <a:solidFill>
                  <a:srgbClr val="D9D9D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476500" y="2713969"/>
              <a:ext cx="413664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半闭框 7"/>
            <p:cNvSpPr/>
            <p:nvPr/>
          </p:nvSpPr>
          <p:spPr>
            <a:xfrm>
              <a:off x="2128316" y="1226335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半闭框 15"/>
            <p:cNvSpPr/>
            <p:nvPr/>
          </p:nvSpPr>
          <p:spPr>
            <a:xfrm rot="10800000">
              <a:off x="6368414" y="2871827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8" b="11371"/>
          <a:stretch>
            <a:fillRect/>
          </a:stretch>
        </p:blipFill>
        <p:spPr>
          <a:xfrm>
            <a:off x="182929" y="3486684"/>
            <a:ext cx="1244218" cy="13245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 descr="C:\Users\Administrator\Desktop\学习通截图\微信图片_201808241155342.jpg微信图片_20180824115534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8382349" y="265112"/>
              <a:ext cx="3559443" cy="6327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46885" y="-5674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4998" y="252200"/>
              <a:ext cx="3555104" cy="6323346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082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95" y="262306"/>
              <a:ext cx="3552238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923617" y="843122"/>
            <a:ext cx="2923670" cy="855609"/>
            <a:chOff x="3055948" y="3154007"/>
            <a:chExt cx="3897024" cy="1140460"/>
          </a:xfrm>
        </p:grpSpPr>
        <p:sp>
          <p:nvSpPr>
            <p:cNvPr id="25" name="矩形 24"/>
            <p:cNvSpPr/>
            <p:nvPr/>
          </p:nvSpPr>
          <p:spPr>
            <a:xfrm>
              <a:off x="3055948" y="3720427"/>
              <a:ext cx="701040" cy="574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>
              <a:stCxn id="25" idx="3"/>
            </p:cNvCxnSpPr>
            <p:nvPr/>
          </p:nvCxnSpPr>
          <p:spPr>
            <a:xfrm flipV="1">
              <a:off x="3757017" y="3154007"/>
              <a:ext cx="3195955" cy="853440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3224431" y="2278131"/>
            <a:ext cx="3255221" cy="965180"/>
            <a:chOff x="2435780" y="228200"/>
            <a:chExt cx="8455107" cy="1286397"/>
          </a:xfrm>
        </p:grpSpPr>
        <p:sp>
          <p:nvSpPr>
            <p:cNvPr id="36" name="矩形 35"/>
            <p:cNvSpPr/>
            <p:nvPr/>
          </p:nvSpPr>
          <p:spPr>
            <a:xfrm>
              <a:off x="2435780" y="866319"/>
              <a:ext cx="2045411" cy="6482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9" name="直接箭头连接符 38"/>
            <p:cNvCxnSpPr/>
            <p:nvPr/>
          </p:nvCxnSpPr>
          <p:spPr>
            <a:xfrm flipV="1">
              <a:off x="4481191" y="228200"/>
              <a:ext cx="6409696" cy="938448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/>
          <p:cNvSpPr/>
          <p:nvPr/>
        </p:nvSpPr>
        <p:spPr>
          <a:xfrm>
            <a:off x="98193" y="16856"/>
            <a:ext cx="1781881" cy="646331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ea"/>
              </a:rPr>
              <a:t>拓展资源</a:t>
            </a:r>
            <a:endParaRPr lang="zh-CN" alt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432934" y="346999"/>
            <a:ext cx="1902892" cy="746156"/>
            <a:chOff x="2435780" y="866320"/>
            <a:chExt cx="5279555" cy="2044066"/>
          </a:xfrm>
        </p:grpSpPr>
        <p:sp>
          <p:nvSpPr>
            <p:cNvPr id="20" name="矩形 19"/>
            <p:cNvSpPr/>
            <p:nvPr/>
          </p:nvSpPr>
          <p:spPr>
            <a:xfrm>
              <a:off x="2435780" y="866320"/>
              <a:ext cx="1083022" cy="64827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3683676" y="1196463"/>
              <a:ext cx="4031659" cy="1713923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 bwMode="auto">
          <a:xfrm>
            <a:off x="757637" y="1204207"/>
            <a:ext cx="7866459" cy="3147248"/>
            <a:chOff x="0" y="0"/>
            <a:chExt cx="4955" cy="1982"/>
          </a:xfrm>
        </p:grpSpPr>
        <p:sp>
          <p:nvSpPr>
            <p:cNvPr id="177" name="Freeform 4"/>
            <p:cNvSpPr>
              <a:spLocks noChangeArrowheads="1"/>
            </p:cNvSpPr>
            <p:nvPr/>
          </p:nvSpPr>
          <p:spPr bwMode="auto">
            <a:xfrm>
              <a:off x="91" y="88"/>
              <a:ext cx="1457" cy="1812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692"/>
                <a:gd name="T190" fmla="*/ 0 h 2586"/>
                <a:gd name="T191" fmla="*/ 1692 w 1692"/>
                <a:gd name="T192" fmla="*/ 2586 h 25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78" name="Freeform 5"/>
            <p:cNvSpPr>
              <a:spLocks noChangeArrowheads="1"/>
            </p:cNvSpPr>
            <p:nvPr/>
          </p:nvSpPr>
          <p:spPr bwMode="auto">
            <a:xfrm>
              <a:off x="45" y="261"/>
              <a:ext cx="39" cy="26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38"/>
                <a:gd name="T20" fmla="*/ 46 w 46"/>
                <a:gd name="T21" fmla="*/ 38 h 3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79" name="Freeform 6"/>
            <p:cNvSpPr>
              <a:spLocks noChangeArrowheads="1"/>
            </p:cNvSpPr>
            <p:nvPr/>
          </p:nvSpPr>
          <p:spPr bwMode="auto">
            <a:xfrm>
              <a:off x="398" y="376"/>
              <a:ext cx="45" cy="30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2"/>
                <a:gd name="T19" fmla="*/ 0 h 44"/>
                <a:gd name="T20" fmla="*/ 52 w 52"/>
                <a:gd name="T21" fmla="*/ 44 h 4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0" name="Freeform 7"/>
            <p:cNvSpPr>
              <a:spLocks noChangeArrowheads="1"/>
            </p:cNvSpPr>
            <p:nvPr/>
          </p:nvSpPr>
          <p:spPr bwMode="auto">
            <a:xfrm>
              <a:off x="1297" y="428"/>
              <a:ext cx="113" cy="69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31"/>
                <a:gd name="T49" fmla="*/ 0 h 98"/>
                <a:gd name="T50" fmla="*/ 131 w 131"/>
                <a:gd name="T51" fmla="*/ 98 h 9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1" name="Freeform 8"/>
            <p:cNvSpPr>
              <a:spLocks noChangeArrowheads="1"/>
            </p:cNvSpPr>
            <p:nvPr/>
          </p:nvSpPr>
          <p:spPr bwMode="auto">
            <a:xfrm>
              <a:off x="752" y="787"/>
              <a:ext cx="182" cy="79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12"/>
                <a:gd name="T52" fmla="*/ 0 h 112"/>
                <a:gd name="T53" fmla="*/ 212 w 212"/>
                <a:gd name="T54" fmla="*/ 112 h 11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2" name="Freeform 9"/>
            <p:cNvSpPr>
              <a:spLocks noChangeArrowheads="1"/>
            </p:cNvSpPr>
            <p:nvPr/>
          </p:nvSpPr>
          <p:spPr bwMode="auto">
            <a:xfrm>
              <a:off x="902" y="847"/>
              <a:ext cx="114" cy="38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3"/>
                <a:gd name="T40" fmla="*/ 0 h 54"/>
                <a:gd name="T41" fmla="*/ 133 w 133"/>
                <a:gd name="T42" fmla="*/ 54 h 5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3" name="Freeform 10"/>
            <p:cNvSpPr>
              <a:spLocks noChangeArrowheads="1"/>
            </p:cNvSpPr>
            <p:nvPr/>
          </p:nvSpPr>
          <p:spPr bwMode="auto">
            <a:xfrm>
              <a:off x="1023" y="871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4" name="Freeform 11"/>
            <p:cNvSpPr>
              <a:spLocks noChangeArrowheads="1"/>
            </p:cNvSpPr>
            <p:nvPr/>
          </p:nvSpPr>
          <p:spPr bwMode="auto">
            <a:xfrm>
              <a:off x="1087" y="874"/>
              <a:ext cx="14" cy="24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"/>
                <a:gd name="T19" fmla="*/ 0 h 34"/>
                <a:gd name="T20" fmla="*/ 16 w 16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5" name="Freeform 12"/>
            <p:cNvSpPr>
              <a:spLocks noChangeArrowheads="1"/>
            </p:cNvSpPr>
            <p:nvPr/>
          </p:nvSpPr>
          <p:spPr bwMode="auto">
            <a:xfrm>
              <a:off x="876" y="83"/>
              <a:ext cx="207" cy="82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240"/>
                <a:gd name="T88" fmla="*/ 0 h 117"/>
                <a:gd name="T89" fmla="*/ 240 w 240"/>
                <a:gd name="T90" fmla="*/ 117 h 117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6" name="Freeform 13"/>
            <p:cNvSpPr>
              <a:spLocks noChangeArrowheads="1"/>
            </p:cNvSpPr>
            <p:nvPr/>
          </p:nvSpPr>
          <p:spPr bwMode="auto">
            <a:xfrm>
              <a:off x="968" y="45"/>
              <a:ext cx="168" cy="56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4"/>
                <a:gd name="T34" fmla="*/ 0 h 80"/>
                <a:gd name="T35" fmla="*/ 194 w 194"/>
                <a:gd name="T36" fmla="*/ 80 h 8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7" name="Freeform 14"/>
            <p:cNvSpPr>
              <a:spLocks noChangeArrowheads="1"/>
            </p:cNvSpPr>
            <p:nvPr/>
          </p:nvSpPr>
          <p:spPr bwMode="auto">
            <a:xfrm>
              <a:off x="1204" y="110"/>
              <a:ext cx="268" cy="178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10"/>
                <a:gd name="T133" fmla="*/ 0 h 254"/>
                <a:gd name="T134" fmla="*/ 310 w 310"/>
                <a:gd name="T135" fmla="*/ 254 h 25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8" name="Freeform 15"/>
            <p:cNvSpPr>
              <a:spLocks noChangeArrowheads="1"/>
            </p:cNvSpPr>
            <p:nvPr/>
          </p:nvSpPr>
          <p:spPr bwMode="auto">
            <a:xfrm>
              <a:off x="1202" y="34"/>
              <a:ext cx="51" cy="34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9"/>
                <a:gd name="T22" fmla="*/ 0 h 50"/>
                <a:gd name="T23" fmla="*/ 59 w 59"/>
                <a:gd name="T24" fmla="*/ 50 h 5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89" name="Freeform 16"/>
            <p:cNvSpPr>
              <a:spLocks noChangeArrowheads="1"/>
            </p:cNvSpPr>
            <p:nvPr/>
          </p:nvSpPr>
          <p:spPr bwMode="auto">
            <a:xfrm>
              <a:off x="1105" y="99"/>
              <a:ext cx="75" cy="39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"/>
                <a:gd name="T25" fmla="*/ 0 h 57"/>
                <a:gd name="T26" fmla="*/ 86 w 86"/>
                <a:gd name="T27" fmla="*/ 57 h 5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0" name="Freeform 17"/>
            <p:cNvSpPr>
              <a:spLocks noChangeArrowheads="1"/>
            </p:cNvSpPr>
            <p:nvPr/>
          </p:nvSpPr>
          <p:spPr bwMode="auto">
            <a:xfrm>
              <a:off x="1184" y="107"/>
              <a:ext cx="62" cy="23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34"/>
                <a:gd name="T20" fmla="*/ 73 w 73"/>
                <a:gd name="T21" fmla="*/ 34 h 3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1" name="Freeform 18"/>
            <p:cNvSpPr>
              <a:spLocks noChangeArrowheads="1"/>
            </p:cNvSpPr>
            <p:nvPr/>
          </p:nvSpPr>
          <p:spPr bwMode="auto">
            <a:xfrm>
              <a:off x="1150" y="73"/>
              <a:ext cx="74" cy="32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5"/>
                <a:gd name="T28" fmla="*/ 0 h 45"/>
                <a:gd name="T29" fmla="*/ 85 w 85"/>
                <a:gd name="T30" fmla="*/ 45 h 4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2" name="Freeform 19"/>
            <p:cNvSpPr>
              <a:spLocks noChangeArrowheads="1"/>
            </p:cNvSpPr>
            <p:nvPr/>
          </p:nvSpPr>
          <p:spPr bwMode="auto">
            <a:xfrm>
              <a:off x="1119" y="43"/>
              <a:ext cx="51" cy="22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8"/>
                <a:gd name="T22" fmla="*/ 0 h 31"/>
                <a:gd name="T23" fmla="*/ 58 w 58"/>
                <a:gd name="T24" fmla="*/ 31 h 3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3" name="Freeform 20"/>
            <p:cNvSpPr>
              <a:spLocks noChangeArrowheads="1"/>
            </p:cNvSpPr>
            <p:nvPr/>
          </p:nvSpPr>
          <p:spPr bwMode="auto">
            <a:xfrm>
              <a:off x="1250" y="46"/>
              <a:ext cx="131" cy="72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2"/>
                <a:gd name="T40" fmla="*/ 0 h 102"/>
                <a:gd name="T41" fmla="*/ 152 w 152"/>
                <a:gd name="T42" fmla="*/ 102 h 10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4" name="Freeform 21"/>
            <p:cNvSpPr>
              <a:spLocks noChangeArrowheads="1"/>
            </p:cNvSpPr>
            <p:nvPr/>
          </p:nvSpPr>
          <p:spPr bwMode="auto">
            <a:xfrm>
              <a:off x="0" y="275"/>
              <a:ext cx="29" cy="14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20"/>
                <a:gd name="T17" fmla="*/ 34 w 34"/>
                <a:gd name="T18" fmla="*/ 20 h 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5" name="Freeform 22"/>
            <p:cNvSpPr>
              <a:spLocks noChangeArrowheads="1"/>
            </p:cNvSpPr>
            <p:nvPr/>
          </p:nvSpPr>
          <p:spPr bwMode="auto">
            <a:xfrm>
              <a:off x="871" y="753"/>
              <a:ext cx="18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6" name="Freeform 23"/>
            <p:cNvSpPr>
              <a:spLocks noChangeArrowheads="1"/>
            </p:cNvSpPr>
            <p:nvPr/>
          </p:nvSpPr>
          <p:spPr bwMode="auto">
            <a:xfrm>
              <a:off x="874" y="776"/>
              <a:ext cx="19" cy="11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7" name="Freeform 24"/>
            <p:cNvSpPr>
              <a:spLocks noChangeArrowheads="1"/>
            </p:cNvSpPr>
            <p:nvPr/>
          </p:nvSpPr>
          <p:spPr bwMode="auto">
            <a:xfrm>
              <a:off x="1109" y="899"/>
              <a:ext cx="17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  <a:gd name="T6" fmla="*/ 0 60000 65536"/>
                <a:gd name="T7" fmla="*/ 0 60000 65536"/>
                <a:gd name="T8" fmla="*/ 0 60000 65536"/>
                <a:gd name="T9" fmla="*/ 0 w 21"/>
                <a:gd name="T10" fmla="*/ 0 h 16"/>
                <a:gd name="T11" fmla="*/ 21 w 21"/>
                <a:gd name="T12" fmla="*/ 16 h 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666699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8" name="Freeform 25"/>
            <p:cNvSpPr>
              <a:spLocks noChangeArrowheads="1"/>
            </p:cNvSpPr>
            <p:nvPr/>
          </p:nvSpPr>
          <p:spPr bwMode="auto">
            <a:xfrm>
              <a:off x="1251" y="447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199" name="Freeform 26"/>
            <p:cNvSpPr>
              <a:spLocks noChangeArrowheads="1"/>
            </p:cNvSpPr>
            <p:nvPr/>
          </p:nvSpPr>
          <p:spPr bwMode="auto">
            <a:xfrm>
              <a:off x="1136" y="255"/>
              <a:ext cx="44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0" name="Freeform 27"/>
            <p:cNvSpPr>
              <a:spLocks noChangeArrowheads="1"/>
            </p:cNvSpPr>
            <p:nvPr/>
          </p:nvSpPr>
          <p:spPr bwMode="auto">
            <a:xfrm>
              <a:off x="1211" y="88"/>
              <a:ext cx="45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1" name="Freeform 28"/>
            <p:cNvSpPr>
              <a:spLocks noChangeArrowheads="1"/>
            </p:cNvSpPr>
            <p:nvPr/>
          </p:nvSpPr>
          <p:spPr bwMode="auto">
            <a:xfrm>
              <a:off x="1284" y="189"/>
              <a:ext cx="43" cy="17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24"/>
                <a:gd name="T17" fmla="*/ 51 w 51"/>
                <a:gd name="T18" fmla="*/ 24 h 2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2" name="Freeform 29"/>
            <p:cNvSpPr>
              <a:spLocks noChangeArrowheads="1"/>
            </p:cNvSpPr>
            <p:nvPr/>
          </p:nvSpPr>
          <p:spPr bwMode="auto">
            <a:xfrm>
              <a:off x="1302" y="0"/>
              <a:ext cx="801" cy="323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929"/>
                <a:gd name="T163" fmla="*/ 0 h 462"/>
                <a:gd name="T164" fmla="*/ 929 w 929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3" name="Freeform 30"/>
            <p:cNvSpPr>
              <a:spLocks noChangeArrowheads="1"/>
            </p:cNvSpPr>
            <p:nvPr/>
          </p:nvSpPr>
          <p:spPr bwMode="auto">
            <a:xfrm>
              <a:off x="1547" y="172"/>
              <a:ext cx="45" cy="22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4" name="Freeform 31"/>
            <p:cNvSpPr>
              <a:spLocks noChangeArrowheads="1"/>
            </p:cNvSpPr>
            <p:nvPr/>
          </p:nvSpPr>
          <p:spPr bwMode="auto">
            <a:xfrm>
              <a:off x="1873" y="234"/>
              <a:ext cx="147" cy="50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72"/>
                <a:gd name="T40" fmla="*/ 0 h 72"/>
                <a:gd name="T41" fmla="*/ 172 w 172"/>
                <a:gd name="T42" fmla="*/ 72 h 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5" name="Freeform 32"/>
            <p:cNvSpPr>
              <a:spLocks noChangeArrowheads="1"/>
            </p:cNvSpPr>
            <p:nvPr/>
          </p:nvSpPr>
          <p:spPr bwMode="auto">
            <a:xfrm>
              <a:off x="1989" y="81"/>
              <a:ext cx="45" cy="23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32"/>
                <a:gd name="T17" fmla="*/ 52 w 5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6" name="Freeform 33"/>
            <p:cNvSpPr>
              <a:spLocks noChangeArrowheads="1"/>
            </p:cNvSpPr>
            <p:nvPr/>
          </p:nvSpPr>
          <p:spPr bwMode="auto">
            <a:xfrm>
              <a:off x="2298" y="51"/>
              <a:ext cx="178" cy="59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85"/>
                <a:gd name="T56" fmla="*/ 206 w 206"/>
                <a:gd name="T57" fmla="*/ 85 h 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7" name="Freeform 34"/>
            <p:cNvSpPr>
              <a:spLocks noChangeArrowheads="1"/>
            </p:cNvSpPr>
            <p:nvPr/>
          </p:nvSpPr>
          <p:spPr bwMode="auto">
            <a:xfrm>
              <a:off x="2410" y="82"/>
              <a:ext cx="55" cy="20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4"/>
                <a:gd name="T16" fmla="*/ 0 h 28"/>
                <a:gd name="T17" fmla="*/ 64 w 64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8" name="Freeform 35"/>
            <p:cNvSpPr>
              <a:spLocks noChangeArrowheads="1"/>
            </p:cNvSpPr>
            <p:nvPr/>
          </p:nvSpPr>
          <p:spPr bwMode="auto">
            <a:xfrm>
              <a:off x="2074" y="337"/>
              <a:ext cx="125" cy="123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176"/>
                <a:gd name="T89" fmla="*/ 146 w 146"/>
                <a:gd name="T90" fmla="*/ 176 h 17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09" name="Freeform 36"/>
            <p:cNvSpPr>
              <a:spLocks noChangeArrowheads="1"/>
            </p:cNvSpPr>
            <p:nvPr/>
          </p:nvSpPr>
          <p:spPr bwMode="auto">
            <a:xfrm>
              <a:off x="2012" y="381"/>
              <a:ext cx="79" cy="64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2"/>
                <a:gd name="T34" fmla="*/ 0 h 92"/>
                <a:gd name="T35" fmla="*/ 92 w 92"/>
                <a:gd name="T36" fmla="*/ 92 h 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0" name="Freeform 37"/>
            <p:cNvSpPr>
              <a:spLocks noChangeArrowheads="1"/>
            </p:cNvSpPr>
            <p:nvPr/>
          </p:nvSpPr>
          <p:spPr bwMode="auto">
            <a:xfrm>
              <a:off x="3951" y="1450"/>
              <a:ext cx="545" cy="463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633"/>
                <a:gd name="T145" fmla="*/ 0 h 660"/>
                <a:gd name="T146" fmla="*/ 633 w 633"/>
                <a:gd name="T147" fmla="*/ 660 h 66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1" name="Freeform 38"/>
            <p:cNvSpPr>
              <a:spLocks noChangeArrowheads="1"/>
            </p:cNvSpPr>
            <p:nvPr/>
          </p:nvSpPr>
          <p:spPr bwMode="auto">
            <a:xfrm>
              <a:off x="4120" y="1206"/>
              <a:ext cx="367" cy="196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26"/>
                <a:gd name="T115" fmla="*/ 0 h 280"/>
                <a:gd name="T116" fmla="*/ 426 w 426"/>
                <a:gd name="T117" fmla="*/ 280 h 28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2" name="Freeform 39"/>
            <p:cNvSpPr>
              <a:spLocks noChangeArrowheads="1"/>
            </p:cNvSpPr>
            <p:nvPr/>
          </p:nvSpPr>
          <p:spPr bwMode="auto">
            <a:xfrm>
              <a:off x="4395" y="1928"/>
              <a:ext cx="52" cy="54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0"/>
                <a:gd name="T22" fmla="*/ 0 h 78"/>
                <a:gd name="T23" fmla="*/ 60 w 60"/>
                <a:gd name="T24" fmla="*/ 78 h 78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3" name="Freeform 40"/>
            <p:cNvSpPr>
              <a:spLocks noChangeArrowheads="1"/>
            </p:cNvSpPr>
            <p:nvPr/>
          </p:nvSpPr>
          <p:spPr bwMode="auto">
            <a:xfrm>
              <a:off x="4551" y="1844"/>
              <a:ext cx="189" cy="79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19"/>
                <a:gd name="T43" fmla="*/ 0 h 113"/>
                <a:gd name="T44" fmla="*/ 219 w 219"/>
                <a:gd name="T45" fmla="*/ 113 h 1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4" name="Freeform 41"/>
            <p:cNvSpPr>
              <a:spLocks noChangeArrowheads="1"/>
            </p:cNvSpPr>
            <p:nvPr/>
          </p:nvSpPr>
          <p:spPr bwMode="auto">
            <a:xfrm>
              <a:off x="4747" y="1797"/>
              <a:ext cx="119" cy="86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9"/>
                <a:gd name="T37" fmla="*/ 0 h 122"/>
                <a:gd name="T38" fmla="*/ 139 w 139"/>
                <a:gd name="T39" fmla="*/ 122 h 12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5" name="Freeform 42"/>
            <p:cNvSpPr>
              <a:spLocks noChangeArrowheads="1"/>
            </p:cNvSpPr>
            <p:nvPr/>
          </p:nvSpPr>
          <p:spPr bwMode="auto">
            <a:xfrm>
              <a:off x="4810" y="1759"/>
              <a:ext cx="43" cy="24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"/>
                <a:gd name="T16" fmla="*/ 0 h 35"/>
                <a:gd name="T17" fmla="*/ 49 w 49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6" name="Freeform 43"/>
            <p:cNvSpPr>
              <a:spLocks noChangeArrowheads="1"/>
            </p:cNvSpPr>
            <p:nvPr/>
          </p:nvSpPr>
          <p:spPr bwMode="auto">
            <a:xfrm>
              <a:off x="2828" y="1304"/>
              <a:ext cx="142" cy="188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4"/>
                <a:gd name="T52" fmla="*/ 0 h 268"/>
                <a:gd name="T53" fmla="*/ 164 w 164"/>
                <a:gd name="T54" fmla="*/ 268 h 26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7" name="Freeform 44"/>
            <p:cNvSpPr>
              <a:spLocks noChangeArrowheads="1"/>
            </p:cNvSpPr>
            <p:nvPr/>
          </p:nvSpPr>
          <p:spPr bwMode="auto">
            <a:xfrm>
              <a:off x="3440" y="1013"/>
              <a:ext cx="57" cy="57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6"/>
                <a:gd name="T19" fmla="*/ 0 h 81"/>
                <a:gd name="T20" fmla="*/ 66 w 66"/>
                <a:gd name="T21" fmla="*/ 81 h 8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8" name="Freeform 45"/>
            <p:cNvSpPr>
              <a:spLocks noChangeArrowheads="1"/>
            </p:cNvSpPr>
            <p:nvPr/>
          </p:nvSpPr>
          <p:spPr bwMode="auto">
            <a:xfrm>
              <a:off x="3823" y="1074"/>
              <a:ext cx="128" cy="171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8"/>
                <a:gd name="T43" fmla="*/ 0 h 244"/>
                <a:gd name="T44" fmla="*/ 148 w 148"/>
                <a:gd name="T45" fmla="*/ 244 h 24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19" name="Freeform 46"/>
            <p:cNvSpPr>
              <a:spLocks noChangeArrowheads="1"/>
            </p:cNvSpPr>
            <p:nvPr/>
          </p:nvSpPr>
          <p:spPr bwMode="auto">
            <a:xfrm>
              <a:off x="3715" y="1021"/>
              <a:ext cx="83" cy="128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6"/>
                <a:gd name="T64" fmla="*/ 0 h 183"/>
                <a:gd name="T65" fmla="*/ 96 w 96"/>
                <a:gd name="T66" fmla="*/ 183 h 18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0" name="Freeform 47"/>
            <p:cNvSpPr>
              <a:spLocks noChangeArrowheads="1"/>
            </p:cNvSpPr>
            <p:nvPr/>
          </p:nvSpPr>
          <p:spPr bwMode="auto">
            <a:xfrm>
              <a:off x="3771" y="1124"/>
              <a:ext cx="46" cy="122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4"/>
                <a:gd name="T37" fmla="*/ 0 h 175"/>
                <a:gd name="T38" fmla="*/ 54 w 54"/>
                <a:gd name="T39" fmla="*/ 175 h 17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1" name="Freeform 48"/>
            <p:cNvSpPr>
              <a:spLocks noChangeArrowheads="1"/>
            </p:cNvSpPr>
            <p:nvPr/>
          </p:nvSpPr>
          <p:spPr bwMode="auto">
            <a:xfrm>
              <a:off x="3823" y="1252"/>
              <a:ext cx="75" cy="50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6"/>
                <a:gd name="T40" fmla="*/ 0 h 73"/>
                <a:gd name="T41" fmla="*/ 86 w 86"/>
                <a:gd name="T42" fmla="*/ 73 h 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2" name="Freeform 49"/>
            <p:cNvSpPr>
              <a:spLocks noChangeArrowheads="1"/>
            </p:cNvSpPr>
            <p:nvPr/>
          </p:nvSpPr>
          <p:spPr bwMode="auto">
            <a:xfrm>
              <a:off x="3943" y="1163"/>
              <a:ext cx="95" cy="109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11"/>
                <a:gd name="T79" fmla="*/ 0 h 156"/>
                <a:gd name="T80" fmla="*/ 111 w 111"/>
                <a:gd name="T81" fmla="*/ 156 h 15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3" name="Freeform 50"/>
            <p:cNvSpPr>
              <a:spLocks noChangeArrowheads="1"/>
            </p:cNvSpPr>
            <p:nvPr/>
          </p:nvSpPr>
          <p:spPr bwMode="auto">
            <a:xfrm>
              <a:off x="3911" y="772"/>
              <a:ext cx="25" cy="67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"/>
                <a:gd name="T25" fmla="*/ 0 h 94"/>
                <a:gd name="T26" fmla="*/ 30 w 30"/>
                <a:gd name="T27" fmla="*/ 94 h 9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4" name="Freeform 51"/>
            <p:cNvSpPr>
              <a:spLocks noChangeArrowheads="1"/>
            </p:cNvSpPr>
            <p:nvPr/>
          </p:nvSpPr>
          <p:spPr bwMode="auto">
            <a:xfrm>
              <a:off x="3927" y="883"/>
              <a:ext cx="70" cy="111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1"/>
                <a:gd name="T61" fmla="*/ 0 h 158"/>
                <a:gd name="T62" fmla="*/ 81 w 81"/>
                <a:gd name="T63" fmla="*/ 158 h 15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5" name="Freeform 52"/>
            <p:cNvSpPr>
              <a:spLocks noChangeArrowheads="1"/>
            </p:cNvSpPr>
            <p:nvPr/>
          </p:nvSpPr>
          <p:spPr bwMode="auto">
            <a:xfrm>
              <a:off x="3976" y="1029"/>
              <a:ext cx="74" cy="74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5"/>
                <a:gd name="T43" fmla="*/ 0 h 105"/>
                <a:gd name="T44" fmla="*/ 85 w 85"/>
                <a:gd name="T45" fmla="*/ 105 h 105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6" name="Freeform 53"/>
            <p:cNvSpPr>
              <a:spLocks noChangeArrowheads="1"/>
            </p:cNvSpPr>
            <p:nvPr/>
          </p:nvSpPr>
          <p:spPr bwMode="auto">
            <a:xfrm>
              <a:off x="4064" y="1161"/>
              <a:ext cx="33" cy="46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8"/>
                <a:gd name="T28" fmla="*/ 0 h 66"/>
                <a:gd name="T29" fmla="*/ 38 w 38"/>
                <a:gd name="T30" fmla="*/ 66 h 6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7" name="Freeform 54"/>
            <p:cNvSpPr>
              <a:spLocks noChangeArrowheads="1"/>
            </p:cNvSpPr>
            <p:nvPr/>
          </p:nvSpPr>
          <p:spPr bwMode="auto">
            <a:xfrm>
              <a:off x="4045" y="1238"/>
              <a:ext cx="21" cy="16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23"/>
                <a:gd name="T14" fmla="*/ 24 w 24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8" name="Freeform 55"/>
            <p:cNvSpPr>
              <a:spLocks noChangeArrowheads="1"/>
            </p:cNvSpPr>
            <p:nvPr/>
          </p:nvSpPr>
          <p:spPr bwMode="auto">
            <a:xfrm>
              <a:off x="4076" y="1228"/>
              <a:ext cx="52" cy="35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0"/>
                <a:gd name="T28" fmla="*/ 0 h 49"/>
                <a:gd name="T29" fmla="*/ 60 w 60"/>
                <a:gd name="T30" fmla="*/ 49 h 4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29" name="Freeform 56"/>
            <p:cNvSpPr>
              <a:spLocks noChangeArrowheads="1"/>
            </p:cNvSpPr>
            <p:nvPr/>
          </p:nvSpPr>
          <p:spPr bwMode="auto">
            <a:xfrm>
              <a:off x="4156" y="1294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0" name="Freeform 57"/>
            <p:cNvSpPr>
              <a:spLocks noChangeArrowheads="1"/>
            </p:cNvSpPr>
            <p:nvPr/>
          </p:nvSpPr>
          <p:spPr bwMode="auto">
            <a:xfrm>
              <a:off x="4463" y="1255"/>
              <a:ext cx="53" cy="44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"/>
                <a:gd name="T25" fmla="*/ 0 h 63"/>
                <a:gd name="T26" fmla="*/ 61 w 61"/>
                <a:gd name="T27" fmla="*/ 63 h 6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1" name="Freeform 58"/>
            <p:cNvSpPr>
              <a:spLocks noChangeArrowheads="1"/>
            </p:cNvSpPr>
            <p:nvPr/>
          </p:nvSpPr>
          <p:spPr bwMode="auto">
            <a:xfrm>
              <a:off x="4006" y="1310"/>
              <a:ext cx="53" cy="47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"/>
                <a:gd name="T43" fmla="*/ 0 h 67"/>
                <a:gd name="T44" fmla="*/ 61 w 61"/>
                <a:gd name="T45" fmla="*/ 67 h 6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2" name="Freeform 59"/>
            <p:cNvSpPr>
              <a:spLocks noChangeArrowheads="1"/>
            </p:cNvSpPr>
            <p:nvPr/>
          </p:nvSpPr>
          <p:spPr bwMode="auto">
            <a:xfrm>
              <a:off x="3950" y="1328"/>
              <a:ext cx="37" cy="25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36"/>
                <a:gd name="T17" fmla="*/ 43 w 43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3" name="Freeform 60"/>
            <p:cNvSpPr>
              <a:spLocks noChangeArrowheads="1"/>
            </p:cNvSpPr>
            <p:nvPr/>
          </p:nvSpPr>
          <p:spPr bwMode="auto">
            <a:xfrm>
              <a:off x="3926" y="1300"/>
              <a:ext cx="27" cy="29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"/>
                <a:gd name="T25" fmla="*/ 0 h 41"/>
                <a:gd name="T26" fmla="*/ 32 w 32"/>
                <a:gd name="T27" fmla="*/ 41 h 4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4" name="Freeform 61"/>
            <p:cNvSpPr>
              <a:spLocks noChangeArrowheads="1"/>
            </p:cNvSpPr>
            <p:nvPr/>
          </p:nvSpPr>
          <p:spPr bwMode="auto">
            <a:xfrm>
              <a:off x="3965" y="1311"/>
              <a:ext cx="39" cy="22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2"/>
                <a:gd name="T20" fmla="*/ 45 w 45"/>
                <a:gd name="T21" fmla="*/ 32 h 3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5" name="Freeform 62"/>
            <p:cNvSpPr>
              <a:spLocks noChangeArrowheads="1"/>
            </p:cNvSpPr>
            <p:nvPr/>
          </p:nvSpPr>
          <p:spPr bwMode="auto">
            <a:xfrm>
              <a:off x="3908" y="1000"/>
              <a:ext cx="31" cy="52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5"/>
                <a:gd name="T25" fmla="*/ 0 h 74"/>
                <a:gd name="T26" fmla="*/ 35 w 35"/>
                <a:gd name="T27" fmla="*/ 74 h 7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6" name="Freeform 63"/>
            <p:cNvSpPr>
              <a:spLocks noChangeArrowheads="1"/>
            </p:cNvSpPr>
            <p:nvPr/>
          </p:nvSpPr>
          <p:spPr bwMode="auto">
            <a:xfrm>
              <a:off x="3967" y="992"/>
              <a:ext cx="22" cy="51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5"/>
                <a:gd name="T22" fmla="*/ 0 h 73"/>
                <a:gd name="T23" fmla="*/ 25 w 25"/>
                <a:gd name="T24" fmla="*/ 73 h 7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7" name="Freeform 64"/>
            <p:cNvSpPr>
              <a:spLocks noChangeArrowheads="1"/>
            </p:cNvSpPr>
            <p:nvPr/>
          </p:nvSpPr>
          <p:spPr bwMode="auto">
            <a:xfrm>
              <a:off x="3992" y="976"/>
              <a:ext cx="12" cy="23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33"/>
                <a:gd name="T14" fmla="*/ 14 w 1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8" name="Freeform 65"/>
            <p:cNvSpPr>
              <a:spLocks noChangeArrowheads="1"/>
            </p:cNvSpPr>
            <p:nvPr/>
          </p:nvSpPr>
          <p:spPr bwMode="auto">
            <a:xfrm>
              <a:off x="4004" y="987"/>
              <a:ext cx="24" cy="45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8"/>
                <a:gd name="T25" fmla="*/ 0 h 64"/>
                <a:gd name="T26" fmla="*/ 28 w 28"/>
                <a:gd name="T27" fmla="*/ 64 h 6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39" name="Freeform 66"/>
            <p:cNvSpPr>
              <a:spLocks noChangeArrowheads="1"/>
            </p:cNvSpPr>
            <p:nvPr/>
          </p:nvSpPr>
          <p:spPr bwMode="auto">
            <a:xfrm>
              <a:off x="3694" y="1052"/>
              <a:ext cx="14" cy="25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36"/>
                <a:gd name="T14" fmla="*/ 16 w 16"/>
                <a:gd name="T15" fmla="*/ 36 h 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0" name="Freeform 67"/>
            <p:cNvSpPr>
              <a:spLocks noChangeArrowheads="1"/>
            </p:cNvSpPr>
            <p:nvPr/>
          </p:nvSpPr>
          <p:spPr bwMode="auto">
            <a:xfrm>
              <a:off x="3683" y="1030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1" name="Freeform 68"/>
            <p:cNvSpPr>
              <a:spLocks noChangeArrowheads="1"/>
            </p:cNvSpPr>
            <p:nvPr/>
          </p:nvSpPr>
          <p:spPr bwMode="auto">
            <a:xfrm>
              <a:off x="3678" y="1013"/>
              <a:ext cx="14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9"/>
                <a:gd name="T14" fmla="*/ 16 w 16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2" name="Freeform 69"/>
            <p:cNvSpPr>
              <a:spLocks noChangeArrowheads="1"/>
            </p:cNvSpPr>
            <p:nvPr/>
          </p:nvSpPr>
          <p:spPr bwMode="auto">
            <a:xfrm>
              <a:off x="3664" y="976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3" name="Freeform 70"/>
            <p:cNvSpPr>
              <a:spLocks noChangeArrowheads="1"/>
            </p:cNvSpPr>
            <p:nvPr/>
          </p:nvSpPr>
          <p:spPr bwMode="auto">
            <a:xfrm>
              <a:off x="3667" y="999"/>
              <a:ext cx="18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2"/>
                <a:gd name="T13" fmla="*/ 0 h 18"/>
                <a:gd name="T14" fmla="*/ 22 w 22"/>
                <a:gd name="T15" fmla="*/ 18 h 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4" name="Freeform 71"/>
            <p:cNvSpPr>
              <a:spLocks noChangeArrowheads="1"/>
            </p:cNvSpPr>
            <p:nvPr/>
          </p:nvSpPr>
          <p:spPr bwMode="auto">
            <a:xfrm>
              <a:off x="4628" y="1582"/>
              <a:ext cx="52" cy="56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0"/>
                <a:gd name="T31" fmla="*/ 0 h 81"/>
                <a:gd name="T32" fmla="*/ 60 w 60"/>
                <a:gd name="T33" fmla="*/ 81 h 8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5" name="Freeform 72"/>
            <p:cNvSpPr>
              <a:spLocks noChangeArrowheads="1"/>
            </p:cNvSpPr>
            <p:nvPr/>
          </p:nvSpPr>
          <p:spPr bwMode="auto">
            <a:xfrm>
              <a:off x="4894" y="1536"/>
              <a:ext cx="61" cy="43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61"/>
                <a:gd name="T32" fmla="*/ 71 w 71"/>
                <a:gd name="T33" fmla="*/ 61 h 6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6" name="Freeform 73"/>
            <p:cNvSpPr>
              <a:spLocks noChangeArrowheads="1"/>
            </p:cNvSpPr>
            <p:nvPr/>
          </p:nvSpPr>
          <p:spPr bwMode="auto">
            <a:xfrm>
              <a:off x="4710" y="1513"/>
              <a:ext cx="20" cy="21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0"/>
                <a:gd name="T14" fmla="*/ 23 w 23"/>
                <a:gd name="T15" fmla="*/ 30 h 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7" name="Freeform 74"/>
            <p:cNvSpPr>
              <a:spLocks noChangeArrowheads="1"/>
            </p:cNvSpPr>
            <p:nvPr/>
          </p:nvSpPr>
          <p:spPr bwMode="auto">
            <a:xfrm>
              <a:off x="4701" y="1492"/>
              <a:ext cx="23" cy="16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3"/>
                <a:gd name="T14" fmla="*/ 26 w 26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8" name="Freeform 75"/>
            <p:cNvSpPr>
              <a:spLocks noChangeArrowheads="1"/>
            </p:cNvSpPr>
            <p:nvPr/>
          </p:nvSpPr>
          <p:spPr bwMode="auto">
            <a:xfrm>
              <a:off x="4525" y="1311"/>
              <a:ext cx="27" cy="31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44"/>
                <a:gd name="T17" fmla="*/ 32 w 3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49" name="Freeform 76"/>
            <p:cNvSpPr>
              <a:spLocks noChangeArrowheads="1"/>
            </p:cNvSpPr>
            <p:nvPr/>
          </p:nvSpPr>
          <p:spPr bwMode="auto">
            <a:xfrm>
              <a:off x="4564" y="1351"/>
              <a:ext cx="30" cy="31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4"/>
                <a:gd name="T16" fmla="*/ 0 h 44"/>
                <a:gd name="T17" fmla="*/ 34 w 3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0" name="Freeform 77"/>
            <p:cNvSpPr>
              <a:spLocks noChangeArrowheads="1"/>
            </p:cNvSpPr>
            <p:nvPr/>
          </p:nvSpPr>
          <p:spPr bwMode="auto">
            <a:xfrm>
              <a:off x="4595" y="1410"/>
              <a:ext cx="32" cy="26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7"/>
                <a:gd name="T17" fmla="*/ 38 w 38"/>
                <a:gd name="T18" fmla="*/ 37 h 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1" name="Freeform 78"/>
            <p:cNvSpPr>
              <a:spLocks noChangeArrowheads="1"/>
            </p:cNvSpPr>
            <p:nvPr/>
          </p:nvSpPr>
          <p:spPr bwMode="auto">
            <a:xfrm>
              <a:off x="4634" y="1400"/>
              <a:ext cx="32" cy="25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"/>
                <a:gd name="T16" fmla="*/ 0 h 34"/>
                <a:gd name="T17" fmla="*/ 38 w 38"/>
                <a:gd name="T18" fmla="*/ 34 h 3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2" name="Freeform 79"/>
            <p:cNvSpPr>
              <a:spLocks noChangeArrowheads="1"/>
            </p:cNvSpPr>
            <p:nvPr/>
          </p:nvSpPr>
          <p:spPr bwMode="auto">
            <a:xfrm>
              <a:off x="4623" y="1367"/>
              <a:ext cx="30" cy="19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5"/>
                <a:gd name="T16" fmla="*/ 0 h 27"/>
                <a:gd name="T17" fmla="*/ 35 w 35"/>
                <a:gd name="T18" fmla="*/ 27 h 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3" name="Freeform 80"/>
            <p:cNvSpPr>
              <a:spLocks noChangeArrowheads="1"/>
            </p:cNvSpPr>
            <p:nvPr/>
          </p:nvSpPr>
          <p:spPr bwMode="auto">
            <a:xfrm>
              <a:off x="4593" y="1343"/>
              <a:ext cx="30" cy="33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5"/>
                <a:gd name="T19" fmla="*/ 0 h 47"/>
                <a:gd name="T20" fmla="*/ 35 w 35"/>
                <a:gd name="T21" fmla="*/ 47 h 4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4" name="Freeform 81"/>
            <p:cNvSpPr>
              <a:spLocks noChangeArrowheads="1"/>
            </p:cNvSpPr>
            <p:nvPr/>
          </p:nvSpPr>
          <p:spPr bwMode="auto">
            <a:xfrm>
              <a:off x="4556" y="1329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5" name="Freeform 82"/>
            <p:cNvSpPr>
              <a:spLocks noChangeArrowheads="1"/>
            </p:cNvSpPr>
            <p:nvPr/>
          </p:nvSpPr>
          <p:spPr bwMode="auto">
            <a:xfrm>
              <a:off x="4602" y="1378"/>
              <a:ext cx="27" cy="24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"/>
                <a:gd name="T16" fmla="*/ 0 h 35"/>
                <a:gd name="T17" fmla="*/ 32 w 32"/>
                <a:gd name="T18" fmla="*/ 35 h 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6" name="Freeform 83"/>
            <p:cNvSpPr>
              <a:spLocks noChangeArrowheads="1"/>
            </p:cNvSpPr>
            <p:nvPr/>
          </p:nvSpPr>
          <p:spPr bwMode="auto">
            <a:xfrm>
              <a:off x="2750" y="93"/>
              <a:ext cx="162" cy="101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89"/>
                <a:gd name="T70" fmla="*/ 0 h 144"/>
                <a:gd name="T71" fmla="*/ 189 w 189"/>
                <a:gd name="T72" fmla="*/ 144 h 14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7" name="Freeform 84"/>
            <p:cNvSpPr>
              <a:spLocks noChangeArrowheads="1"/>
            </p:cNvSpPr>
            <p:nvPr/>
          </p:nvSpPr>
          <p:spPr bwMode="auto">
            <a:xfrm>
              <a:off x="2847" y="191"/>
              <a:ext cx="46" cy="11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17"/>
                <a:gd name="T17" fmla="*/ 53 w 53"/>
                <a:gd name="T18" fmla="*/ 17 h 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8" name="Freeform 85"/>
            <p:cNvSpPr>
              <a:spLocks noChangeArrowheads="1"/>
            </p:cNvSpPr>
            <p:nvPr/>
          </p:nvSpPr>
          <p:spPr bwMode="auto">
            <a:xfrm>
              <a:off x="3082" y="45"/>
              <a:ext cx="49" cy="26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7"/>
                <a:gd name="T19" fmla="*/ 0 h 37"/>
                <a:gd name="T20" fmla="*/ 57 w 57"/>
                <a:gd name="T21" fmla="*/ 37 h 3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59" name="Freeform 86"/>
            <p:cNvSpPr>
              <a:spLocks noChangeArrowheads="1"/>
            </p:cNvSpPr>
            <p:nvPr/>
          </p:nvSpPr>
          <p:spPr bwMode="auto">
            <a:xfrm>
              <a:off x="3117" y="57"/>
              <a:ext cx="58" cy="19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8"/>
                <a:gd name="T16" fmla="*/ 0 h 26"/>
                <a:gd name="T17" fmla="*/ 68 w 68"/>
                <a:gd name="T18" fmla="*/ 26 h 2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0" name="Freeform 87"/>
            <p:cNvSpPr>
              <a:spLocks noChangeArrowheads="1"/>
            </p:cNvSpPr>
            <p:nvPr/>
          </p:nvSpPr>
          <p:spPr bwMode="auto">
            <a:xfrm>
              <a:off x="3179" y="60"/>
              <a:ext cx="58" cy="30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43"/>
                <a:gd name="T23" fmla="*/ 66 w 66"/>
                <a:gd name="T24" fmla="*/ 43 h 4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1" name="Freeform 88"/>
            <p:cNvSpPr>
              <a:spLocks noChangeArrowheads="1"/>
            </p:cNvSpPr>
            <p:nvPr/>
          </p:nvSpPr>
          <p:spPr bwMode="auto">
            <a:xfrm>
              <a:off x="3581" y="85"/>
              <a:ext cx="101" cy="29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7"/>
                <a:gd name="T22" fmla="*/ 0 h 41"/>
                <a:gd name="T23" fmla="*/ 117 w 117"/>
                <a:gd name="T24" fmla="*/ 41 h 4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2" name="Freeform 89"/>
            <p:cNvSpPr>
              <a:spLocks noChangeArrowheads="1"/>
            </p:cNvSpPr>
            <p:nvPr/>
          </p:nvSpPr>
          <p:spPr bwMode="auto">
            <a:xfrm>
              <a:off x="3684" y="84"/>
              <a:ext cx="53" cy="23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2"/>
                <a:gd name="T16" fmla="*/ 0 h 32"/>
                <a:gd name="T17" fmla="*/ 62 w 62"/>
                <a:gd name="T18" fmla="*/ 32 h 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3" name="Freeform 90"/>
            <p:cNvSpPr>
              <a:spLocks noChangeArrowheads="1"/>
            </p:cNvSpPr>
            <p:nvPr/>
          </p:nvSpPr>
          <p:spPr bwMode="auto">
            <a:xfrm>
              <a:off x="3660" y="111"/>
              <a:ext cx="42" cy="16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"/>
                <a:gd name="T13" fmla="*/ 0 h 23"/>
                <a:gd name="T14" fmla="*/ 49 w 49"/>
                <a:gd name="T15" fmla="*/ 23 h 2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4" name="Freeform 91"/>
            <p:cNvSpPr>
              <a:spLocks noChangeArrowheads="1"/>
            </p:cNvSpPr>
            <p:nvPr/>
          </p:nvSpPr>
          <p:spPr bwMode="auto">
            <a:xfrm>
              <a:off x="3950" y="321"/>
              <a:ext cx="87" cy="106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02"/>
                <a:gd name="T40" fmla="*/ 0 h 152"/>
                <a:gd name="T41" fmla="*/ 102 w 102"/>
                <a:gd name="T42" fmla="*/ 152 h 15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5" name="Freeform 92"/>
            <p:cNvSpPr>
              <a:spLocks noChangeArrowheads="1"/>
            </p:cNvSpPr>
            <p:nvPr/>
          </p:nvSpPr>
          <p:spPr bwMode="auto">
            <a:xfrm>
              <a:off x="4020" y="431"/>
              <a:ext cx="63" cy="73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4"/>
                <a:gd name="T43" fmla="*/ 0 h 103"/>
                <a:gd name="T44" fmla="*/ 74 w 74"/>
                <a:gd name="T45" fmla="*/ 103 h 10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6" name="Freeform 93"/>
            <p:cNvSpPr>
              <a:spLocks noChangeArrowheads="1"/>
            </p:cNvSpPr>
            <p:nvPr/>
          </p:nvSpPr>
          <p:spPr bwMode="auto">
            <a:xfrm>
              <a:off x="3978" y="506"/>
              <a:ext cx="126" cy="176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46"/>
                <a:gd name="T88" fmla="*/ 0 h 252"/>
                <a:gd name="T89" fmla="*/ 146 w 146"/>
                <a:gd name="T90" fmla="*/ 252 h 25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7" name="Freeform 94"/>
            <p:cNvSpPr>
              <a:spLocks noChangeArrowheads="1"/>
            </p:cNvSpPr>
            <p:nvPr/>
          </p:nvSpPr>
          <p:spPr bwMode="auto">
            <a:xfrm>
              <a:off x="2758" y="35"/>
              <a:ext cx="60" cy="28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0"/>
                <a:gd name="T25" fmla="*/ 0 h 40"/>
                <a:gd name="T26" fmla="*/ 70 w 70"/>
                <a:gd name="T27" fmla="*/ 40 h 4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8" name="Freeform 95"/>
            <p:cNvSpPr>
              <a:spLocks noChangeArrowheads="1"/>
            </p:cNvSpPr>
            <p:nvPr/>
          </p:nvSpPr>
          <p:spPr bwMode="auto">
            <a:xfrm>
              <a:off x="2635" y="43"/>
              <a:ext cx="22" cy="21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"/>
                <a:gd name="T13" fmla="*/ 0 h 29"/>
                <a:gd name="T14" fmla="*/ 26 w 26"/>
                <a:gd name="T15" fmla="*/ 29 h 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69" name="Freeform 96"/>
            <p:cNvSpPr>
              <a:spLocks noChangeArrowheads="1"/>
            </p:cNvSpPr>
            <p:nvPr/>
          </p:nvSpPr>
          <p:spPr bwMode="auto">
            <a:xfrm>
              <a:off x="2663" y="42"/>
              <a:ext cx="42" cy="25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9"/>
                <a:gd name="T19" fmla="*/ 0 h 36"/>
                <a:gd name="T20" fmla="*/ 49 w 49"/>
                <a:gd name="T21" fmla="*/ 36 h 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0" name="Freeform 97"/>
            <p:cNvSpPr>
              <a:spLocks noChangeArrowheads="1"/>
            </p:cNvSpPr>
            <p:nvPr/>
          </p:nvSpPr>
          <p:spPr bwMode="auto">
            <a:xfrm>
              <a:off x="2733" y="34"/>
              <a:ext cx="23" cy="15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"/>
                <a:gd name="T13" fmla="*/ 0 h 22"/>
                <a:gd name="T14" fmla="*/ 27 w 27"/>
                <a:gd name="T15" fmla="*/ 22 h 2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1" name="Freeform 98"/>
            <p:cNvSpPr>
              <a:spLocks noChangeArrowheads="1"/>
            </p:cNvSpPr>
            <p:nvPr/>
          </p:nvSpPr>
          <p:spPr bwMode="auto">
            <a:xfrm>
              <a:off x="2712" y="50"/>
              <a:ext cx="17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  <a:gd name="T6" fmla="*/ 0 60000 65536"/>
                <a:gd name="T7" fmla="*/ 0 60000 65536"/>
                <a:gd name="T8" fmla="*/ 0 60000 65536"/>
                <a:gd name="T9" fmla="*/ 0 w 20"/>
                <a:gd name="T10" fmla="*/ 0 h 18"/>
                <a:gd name="T11" fmla="*/ 20 w 20"/>
                <a:gd name="T12" fmla="*/ 18 h 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2" name="Freeform 99"/>
            <p:cNvSpPr>
              <a:spLocks noChangeArrowheads="1"/>
            </p:cNvSpPr>
            <p:nvPr/>
          </p:nvSpPr>
          <p:spPr bwMode="auto">
            <a:xfrm>
              <a:off x="4023" y="65"/>
              <a:ext cx="21" cy="31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4"/>
                <a:gd name="T16" fmla="*/ 0 h 44"/>
                <a:gd name="T17" fmla="*/ 24 w 24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3" name="Freeform 100"/>
            <p:cNvSpPr>
              <a:spLocks noChangeArrowheads="1"/>
            </p:cNvSpPr>
            <p:nvPr/>
          </p:nvSpPr>
          <p:spPr bwMode="auto">
            <a:xfrm>
              <a:off x="3007" y="1423"/>
              <a:ext cx="35" cy="17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  <a:gd name="T6" fmla="*/ 0 60000 65536"/>
                <a:gd name="T7" fmla="*/ 0 60000 65536"/>
                <a:gd name="T8" fmla="*/ 0 60000 65536"/>
                <a:gd name="T9" fmla="*/ 0 w 41"/>
                <a:gd name="T10" fmla="*/ 0 h 24"/>
                <a:gd name="T11" fmla="*/ 41 w 41"/>
                <a:gd name="T12" fmla="*/ 24 h 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4" name="Freeform 101"/>
            <p:cNvSpPr>
              <a:spLocks noChangeArrowheads="1"/>
            </p:cNvSpPr>
            <p:nvPr/>
          </p:nvSpPr>
          <p:spPr bwMode="auto">
            <a:xfrm>
              <a:off x="3053" y="1416"/>
              <a:ext cx="11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5" name="Freeform 102"/>
            <p:cNvSpPr>
              <a:spLocks noChangeArrowheads="1"/>
            </p:cNvSpPr>
            <p:nvPr/>
          </p:nvSpPr>
          <p:spPr bwMode="auto">
            <a:xfrm>
              <a:off x="2976" y="1272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6" name="Freeform 103"/>
            <p:cNvSpPr>
              <a:spLocks noChangeArrowheads="1"/>
            </p:cNvSpPr>
            <p:nvPr/>
          </p:nvSpPr>
          <p:spPr bwMode="auto">
            <a:xfrm>
              <a:off x="3045" y="1204"/>
              <a:ext cx="12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7" name="Freeform 104"/>
            <p:cNvSpPr>
              <a:spLocks noChangeArrowheads="1"/>
            </p:cNvSpPr>
            <p:nvPr/>
          </p:nvSpPr>
          <p:spPr bwMode="auto">
            <a:xfrm>
              <a:off x="3017" y="1203"/>
              <a:ext cx="13" cy="18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8" name="Freeform 105"/>
            <p:cNvSpPr>
              <a:spLocks noChangeArrowheads="1"/>
            </p:cNvSpPr>
            <p:nvPr/>
          </p:nvSpPr>
          <p:spPr bwMode="auto">
            <a:xfrm>
              <a:off x="3004" y="1224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79" name="Freeform 106"/>
            <p:cNvSpPr>
              <a:spLocks noChangeArrowheads="1"/>
            </p:cNvSpPr>
            <p:nvPr/>
          </p:nvSpPr>
          <p:spPr bwMode="auto">
            <a:xfrm>
              <a:off x="2976" y="1256"/>
              <a:ext cx="10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80" name="Freeform 107"/>
            <p:cNvSpPr>
              <a:spLocks noChangeArrowheads="1"/>
            </p:cNvSpPr>
            <p:nvPr/>
          </p:nvSpPr>
          <p:spPr bwMode="auto">
            <a:xfrm>
              <a:off x="2997" y="1243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81" name="Freeform 108"/>
            <p:cNvSpPr>
              <a:spLocks noChangeArrowheads="1"/>
            </p:cNvSpPr>
            <p:nvPr/>
          </p:nvSpPr>
          <p:spPr bwMode="auto">
            <a:xfrm>
              <a:off x="2154" y="320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82" name="Freeform 109"/>
            <p:cNvSpPr>
              <a:spLocks noChangeArrowheads="1"/>
            </p:cNvSpPr>
            <p:nvPr/>
          </p:nvSpPr>
          <p:spPr bwMode="auto">
            <a:xfrm>
              <a:off x="2084" y="288"/>
              <a:ext cx="12" cy="14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"/>
                <a:gd name="T13" fmla="*/ 0 h 20"/>
                <a:gd name="T14" fmla="*/ 13 w 13"/>
                <a:gd name="T15" fmla="*/ 20 h 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231F2D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  <p:sp>
          <p:nvSpPr>
            <p:cNvPr id="283" name="Freeform 110"/>
            <p:cNvSpPr>
              <a:spLocks noChangeArrowheads="1"/>
            </p:cNvSpPr>
            <p:nvPr/>
          </p:nvSpPr>
          <p:spPr bwMode="auto">
            <a:xfrm>
              <a:off x="1810" y="85"/>
              <a:ext cx="2370" cy="1537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060"/>
                <a:gd name="T175" fmla="*/ 0 h 1644"/>
                <a:gd name="T176" fmla="*/ 2060 w 2060"/>
                <a:gd name="T177" fmla="*/ 1644 h 164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363046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2400" dirty="0">
                <a:solidFill>
                  <a:srgbClr val="BCB5AC"/>
                </a:solidFill>
                <a:latin typeface="方正兰亭黑_GBK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85" name="直接连接符 158"/>
          <p:cNvSpPr>
            <a:spLocks noChangeShapeType="1"/>
          </p:cNvSpPr>
          <p:nvPr/>
        </p:nvSpPr>
        <p:spPr bwMode="auto">
          <a:xfrm flipV="1">
            <a:off x="4281061" y="2107404"/>
            <a:ext cx="635426" cy="506872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284" name="直接连接符 5"/>
          <p:cNvSpPr>
            <a:spLocks noChangeShapeType="1"/>
          </p:cNvSpPr>
          <p:nvPr/>
        </p:nvSpPr>
        <p:spPr bwMode="auto">
          <a:xfrm>
            <a:off x="1987550" y="2263397"/>
            <a:ext cx="648907" cy="323884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286" name="直接连接符 159"/>
          <p:cNvSpPr>
            <a:spLocks noChangeShapeType="1"/>
          </p:cNvSpPr>
          <p:nvPr/>
        </p:nvSpPr>
        <p:spPr bwMode="auto">
          <a:xfrm>
            <a:off x="6644384" y="2064726"/>
            <a:ext cx="1088231" cy="540617"/>
          </a:xfrm>
          <a:prstGeom prst="line">
            <a:avLst/>
          </a:prstGeom>
          <a:noFill/>
          <a:ln w="9525" cap="flat" cmpd="sng">
            <a:solidFill>
              <a:srgbClr val="7F7F7F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2" tIns="34291" rIns="68582" bIns="34291"/>
          <a:lstStyle/>
          <a:p>
            <a:endParaRPr lang="zh-CN" altLang="en-US"/>
          </a:p>
        </p:txBody>
      </p:sp>
      <p:sp>
        <p:nvSpPr>
          <p:cNvPr id="133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b="1" kern="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在线学习</a:t>
            </a:r>
            <a:endParaRPr lang="zh-CN" altLang="en-US" b="1" kern="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4" name="直接连接符 133"/>
          <p:cNvCxnSpPr/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/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文本框 60"/>
          <p:cNvSpPr>
            <a:spLocks noChangeArrowheads="1"/>
          </p:cNvSpPr>
          <p:nvPr/>
        </p:nvSpPr>
        <p:spPr bwMode="auto">
          <a:xfrm>
            <a:off x="7817605" y="3248187"/>
            <a:ext cx="108234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活动&amp;会议</a:t>
            </a:r>
            <a:endParaRPr lang="zh-CN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的最佳辅助</a:t>
            </a:r>
            <a:endParaRPr lang="zh-CN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7" name="文本框 60"/>
          <p:cNvSpPr>
            <a:spLocks noChangeArrowheads="1"/>
          </p:cNvSpPr>
          <p:nvPr/>
        </p:nvSpPr>
        <p:spPr bwMode="auto">
          <a:xfrm>
            <a:off x="4984218" y="3000534"/>
            <a:ext cx="18712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有趣的知识挑战、智力开发和能力测评</a:t>
            </a:r>
            <a:endParaRPr lang="zh-CN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8" name="文本框 60"/>
          <p:cNvSpPr>
            <a:spLocks noChangeArrowheads="1"/>
          </p:cNvSpPr>
          <p:nvPr/>
        </p:nvSpPr>
        <p:spPr bwMode="auto">
          <a:xfrm>
            <a:off x="2522973" y="3266665"/>
            <a:ext cx="19514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创作专题，书写趣味故事、记录学习笔记、留住生活感悟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9" name="文本框 60"/>
          <p:cNvSpPr>
            <a:spLocks noChangeArrowheads="1"/>
          </p:cNvSpPr>
          <p:nvPr/>
        </p:nvSpPr>
        <p:spPr bwMode="auto">
          <a:xfrm>
            <a:off x="349133" y="2843764"/>
            <a:ext cx="1817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碎片化的学习，随时随地补给知识的营养</a:t>
            </a:r>
            <a:endParaRPr lang="zh-CN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69175" y="1364586"/>
            <a:ext cx="2103116" cy="1486289"/>
            <a:chOff x="169175" y="1364586"/>
            <a:chExt cx="2103116" cy="1486289"/>
          </a:xfrm>
        </p:grpSpPr>
        <p:grpSp>
          <p:nvGrpSpPr>
            <p:cNvPr id="2" name="组合 1"/>
            <p:cNvGrpSpPr/>
            <p:nvPr/>
          </p:nvGrpSpPr>
          <p:grpSpPr>
            <a:xfrm>
              <a:off x="169175" y="1364586"/>
              <a:ext cx="2103116" cy="1283435"/>
              <a:chOff x="169175" y="1364586"/>
              <a:chExt cx="2103116" cy="1283435"/>
            </a:xfrm>
          </p:grpSpPr>
          <p:sp>
            <p:nvSpPr>
              <p:cNvPr id="287" name="矩形 2"/>
              <p:cNvSpPr>
                <a:spLocks noChangeArrowheads="1"/>
              </p:cNvSpPr>
              <p:nvPr/>
            </p:nvSpPr>
            <p:spPr bwMode="auto">
              <a:xfrm>
                <a:off x="169175" y="1364586"/>
                <a:ext cx="2103116" cy="128343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lIns="68568" tIns="34284" rIns="68568" bIns="34284"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pic>
            <p:nvPicPr>
              <p:cNvPr id="132" name="图片 131" descr="微信图片_20180824123714"/>
              <p:cNvPicPr>
                <a:picLocks noChangeAspect="1"/>
              </p:cNvPicPr>
              <p:nvPr/>
            </p:nvPicPr>
            <p:blipFill>
              <a:blip r:embed="rId1" cstate="print"/>
              <a:stretch>
                <a:fillRect/>
              </a:stretch>
            </p:blipFill>
            <p:spPr>
              <a:xfrm>
                <a:off x="234219" y="1415401"/>
                <a:ext cx="1987167" cy="1171880"/>
              </a:xfrm>
              <a:prstGeom prst="rect">
                <a:avLst/>
              </a:prstGeom>
            </p:spPr>
          </p:pic>
        </p:grpSp>
        <p:sp>
          <p:nvSpPr>
            <p:cNvPr id="8" name="矩形 7"/>
            <p:cNvSpPr/>
            <p:nvPr/>
          </p:nvSpPr>
          <p:spPr>
            <a:xfrm>
              <a:off x="683635" y="1659939"/>
              <a:ext cx="537098" cy="410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矩形 139"/>
            <p:cNvSpPr/>
            <p:nvPr/>
          </p:nvSpPr>
          <p:spPr>
            <a:xfrm>
              <a:off x="1665835" y="1672642"/>
              <a:ext cx="537098" cy="41021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0" name="直接箭头连接符 9"/>
            <p:cNvCxnSpPr/>
            <p:nvPr/>
          </p:nvCxnSpPr>
          <p:spPr>
            <a:xfrm>
              <a:off x="952184" y="2082860"/>
              <a:ext cx="0" cy="76801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箭头连接符 140"/>
            <p:cNvCxnSpPr>
              <a:endCxn id="139" idx="0"/>
            </p:cNvCxnSpPr>
            <p:nvPr/>
          </p:nvCxnSpPr>
          <p:spPr>
            <a:xfrm flipH="1">
              <a:off x="1257769" y="2090005"/>
              <a:ext cx="661700" cy="7537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组合 29"/>
          <p:cNvGrpSpPr/>
          <p:nvPr/>
        </p:nvGrpSpPr>
        <p:grpSpPr>
          <a:xfrm>
            <a:off x="2665908" y="2101379"/>
            <a:ext cx="1609515" cy="1202052"/>
            <a:chOff x="2665908" y="2101379"/>
            <a:chExt cx="1609515" cy="1202052"/>
          </a:xfrm>
        </p:grpSpPr>
        <p:grpSp>
          <p:nvGrpSpPr>
            <p:cNvPr id="19" name="组合 18"/>
            <p:cNvGrpSpPr/>
            <p:nvPr/>
          </p:nvGrpSpPr>
          <p:grpSpPr>
            <a:xfrm>
              <a:off x="2665908" y="2101379"/>
              <a:ext cx="1609515" cy="1202052"/>
              <a:chOff x="2665908" y="2101379"/>
              <a:chExt cx="1609515" cy="1202052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2665908" y="2101379"/>
                <a:ext cx="1609515" cy="1052788"/>
                <a:chOff x="2665908" y="2101379"/>
                <a:chExt cx="1609515" cy="1052788"/>
              </a:xfrm>
            </p:grpSpPr>
            <p:grpSp>
              <p:nvGrpSpPr>
                <p:cNvPr id="5" name="组合 3"/>
                <p:cNvGrpSpPr/>
                <p:nvPr/>
              </p:nvGrpSpPr>
              <p:grpSpPr>
                <a:xfrm>
                  <a:off x="2665908" y="2101379"/>
                  <a:ext cx="1609515" cy="1052788"/>
                  <a:chOff x="2976563" y="2591866"/>
                  <a:chExt cx="885825" cy="933450"/>
                </a:xfrm>
                <a:solidFill>
                  <a:srgbClr val="D9D9D9"/>
                </a:solidFill>
              </p:grpSpPr>
              <p:sp>
                <p:nvSpPr>
                  <p:cNvPr id="288" name="矩形 150"/>
                  <p:cNvSpPr>
                    <a:spLocks noChangeArrowheads="1"/>
                  </p:cNvSpPr>
                  <p:nvPr/>
                </p:nvSpPr>
                <p:spPr bwMode="auto">
                  <a:xfrm>
                    <a:off x="2976563" y="2591866"/>
                    <a:ext cx="885825" cy="933450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5400">
                        <a:solidFill>
                          <a:srgbClr val="395E8A"/>
                        </a:solidFill>
                        <a:bevel/>
                      </a14:hiddenLine>
                    </a:ext>
                  </a:extLst>
                </p:spPr>
                <p:txBody>
                  <a:bodyPr lIns="68568" tIns="34284" rIns="68568" bIns="34284" anchor="ctr"/>
                  <a:lstStyle/>
                  <a:p>
                    <a:pPr algn="ctr"/>
                    <a:endParaRPr lang="zh-CN" altLang="zh-CN">
                      <a:solidFill>
                        <a:srgbClr val="FFFFFF"/>
                      </a:solidFill>
                      <a:latin typeface="宋体" panose="02010600030101010101" pitchFamily="2" charset="-122"/>
                      <a:sym typeface="宋体" panose="02010600030101010101" pitchFamily="2" charset="-122"/>
                    </a:endParaRPr>
                  </a:p>
                </p:txBody>
              </p:sp>
              <p:sp>
                <p:nvSpPr>
                  <p:cNvPr id="292" name="文本框 19"/>
                  <p:cNvSpPr>
                    <a:spLocks noChangeArrowheads="1"/>
                  </p:cNvSpPr>
                  <p:nvPr/>
                </p:nvSpPr>
                <p:spPr bwMode="auto">
                  <a:xfrm>
                    <a:off x="3101534" y="2876426"/>
                    <a:ext cx="600164" cy="346249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68568" tIns="34284" rIns="68568" bIns="34284">
                    <a:spAutoFit/>
                  </a:bodyPr>
                  <a:lstStyle/>
                  <a:p>
                    <a:pPr algn="ctr"/>
                    <a:r>
                      <a:rPr lang="zh-CN" altLang="en-US" b="1" dirty="0">
                        <a:solidFill>
                          <a:schemeClr val="bg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微软雅黑" panose="020B0503020204020204" pitchFamily="34" charset="-122"/>
                      </a:rPr>
                      <a:t>文本</a:t>
                    </a:r>
                    <a:endParaRPr lang="zh-CN" altLang="en-US" b="1" dirty="0">
                      <a:solidFill>
                        <a:schemeClr val="bg1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sym typeface="微软雅黑" panose="020B0503020204020204" pitchFamily="34" charset="-122"/>
                    </a:endParaRPr>
                  </a:p>
                </p:txBody>
              </p:sp>
            </p:grpSp>
            <p:pic>
              <p:nvPicPr>
                <p:cNvPr id="142" name="图片 141" descr="微信图片_201808241237141"/>
                <p:cNvPicPr>
                  <a:picLocks noChangeAspect="1"/>
                </p:cNvPicPr>
                <p:nvPr/>
              </p:nvPicPr>
              <p:blipFill>
                <a:blip r:embed="rId2" cstate="print"/>
                <a:srcRect r="47120"/>
                <a:stretch>
                  <a:fillRect/>
                </a:stretch>
              </p:blipFill>
              <p:spPr>
                <a:xfrm>
                  <a:off x="2694623" y="2193478"/>
                  <a:ext cx="1543536" cy="854299"/>
                </a:xfrm>
                <a:prstGeom prst="rect">
                  <a:avLst/>
                </a:prstGeom>
              </p:spPr>
            </p:pic>
          </p:grpSp>
          <p:cxnSp>
            <p:nvCxnSpPr>
              <p:cNvPr id="18" name="直接箭头连接符 17"/>
              <p:cNvCxnSpPr>
                <a:stCxn id="16" idx="2"/>
              </p:cNvCxnSpPr>
              <p:nvPr/>
            </p:nvCxnSpPr>
            <p:spPr>
              <a:xfrm>
                <a:off x="3055067" y="2989024"/>
                <a:ext cx="194276" cy="31440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矩形 15"/>
            <p:cNvSpPr/>
            <p:nvPr/>
          </p:nvSpPr>
          <p:spPr>
            <a:xfrm>
              <a:off x="2751637" y="2504531"/>
              <a:ext cx="606860" cy="48449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819859" y="1307421"/>
            <a:ext cx="2292797" cy="1704208"/>
            <a:chOff x="4819859" y="1307421"/>
            <a:chExt cx="2292797" cy="1704208"/>
          </a:xfrm>
        </p:grpSpPr>
        <p:grpSp>
          <p:nvGrpSpPr>
            <p:cNvPr id="20" name="组合 19"/>
            <p:cNvGrpSpPr/>
            <p:nvPr/>
          </p:nvGrpSpPr>
          <p:grpSpPr>
            <a:xfrm>
              <a:off x="4819859" y="1307421"/>
              <a:ext cx="2292797" cy="1505344"/>
              <a:chOff x="4819859" y="1307421"/>
              <a:chExt cx="2292797" cy="1505344"/>
            </a:xfrm>
          </p:grpSpPr>
          <p:sp>
            <p:nvSpPr>
              <p:cNvPr id="289" name="矩形 156"/>
              <p:cNvSpPr>
                <a:spLocks noChangeArrowheads="1"/>
              </p:cNvSpPr>
              <p:nvPr/>
            </p:nvSpPr>
            <p:spPr bwMode="auto">
              <a:xfrm>
                <a:off x="4819859" y="1307421"/>
                <a:ext cx="2292797" cy="150534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rgbClr val="395E8A"/>
                    </a:solidFill>
                    <a:bevel/>
                  </a14:hiddenLine>
                </a:ext>
              </a:extLst>
            </p:spPr>
            <p:txBody>
              <a:bodyPr lIns="68568" tIns="34284" rIns="68568" bIns="34284" anchor="ctr"/>
              <a:lstStyle/>
              <a:p>
                <a:pPr algn="ctr"/>
                <a:endParaRPr lang="zh-CN" altLang="zh-CN">
                  <a:solidFill>
                    <a:srgbClr val="FFFFFF"/>
                  </a:solidFill>
                  <a:latin typeface="宋体" panose="02010600030101010101" pitchFamily="2" charset="-122"/>
                  <a:sym typeface="宋体" panose="02010600030101010101" pitchFamily="2" charset="-122"/>
                </a:endParaRPr>
              </a:p>
            </p:txBody>
          </p:sp>
          <p:pic>
            <p:nvPicPr>
              <p:cNvPr id="149" name="图片 148" descr="微信图片_201808241237142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893840" y="1379379"/>
                <a:ext cx="2158551" cy="1347855"/>
              </a:xfrm>
              <a:prstGeom prst="rect">
                <a:avLst/>
              </a:prstGeom>
            </p:spPr>
          </p:pic>
        </p:grpSp>
        <p:sp>
          <p:nvSpPr>
            <p:cNvPr id="21" name="矩形 20"/>
            <p:cNvSpPr/>
            <p:nvPr/>
          </p:nvSpPr>
          <p:spPr>
            <a:xfrm>
              <a:off x="4929798" y="1588481"/>
              <a:ext cx="1593136" cy="55894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箭头连接符 22"/>
            <p:cNvCxnSpPr/>
            <p:nvPr/>
          </p:nvCxnSpPr>
          <p:spPr>
            <a:xfrm flipH="1">
              <a:off x="5610869" y="2152567"/>
              <a:ext cx="285765" cy="85906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7449286" y="2196775"/>
            <a:ext cx="1615715" cy="1069890"/>
            <a:chOff x="7449286" y="2196775"/>
            <a:chExt cx="1615715" cy="1069890"/>
          </a:xfrm>
        </p:grpSpPr>
        <p:sp>
          <p:nvSpPr>
            <p:cNvPr id="290" name="矩形 157"/>
            <p:cNvSpPr>
              <a:spLocks noChangeArrowheads="1"/>
            </p:cNvSpPr>
            <p:nvPr/>
          </p:nvSpPr>
          <p:spPr bwMode="auto">
            <a:xfrm>
              <a:off x="7449286" y="2196775"/>
              <a:ext cx="1615715" cy="933577"/>
            </a:xfrm>
            <a:prstGeom prst="rect">
              <a:avLst/>
            </a:prstGeom>
            <a:solidFill>
              <a:srgbClr val="5B9B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395E8A"/>
                  </a:solidFill>
                  <a:bevel/>
                </a14:hiddenLine>
              </a:ext>
            </a:extLst>
          </p:spPr>
          <p:txBody>
            <a:bodyPr lIns="68568" tIns="34284" rIns="68568" bIns="34284"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pic>
          <p:nvPicPr>
            <p:cNvPr id="156" name="图片 155" descr="微信图片_20180824123714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471513" y="2279360"/>
              <a:ext cx="1575574" cy="774813"/>
            </a:xfrm>
            <a:prstGeom prst="rect">
              <a:avLst/>
            </a:prstGeom>
          </p:spPr>
        </p:pic>
        <p:grpSp>
          <p:nvGrpSpPr>
            <p:cNvPr id="29" name="组合 28"/>
            <p:cNvGrpSpPr/>
            <p:nvPr/>
          </p:nvGrpSpPr>
          <p:grpSpPr>
            <a:xfrm>
              <a:off x="7512554" y="2545014"/>
              <a:ext cx="712823" cy="721651"/>
              <a:chOff x="7512554" y="2545014"/>
              <a:chExt cx="712823" cy="72165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7512554" y="2545014"/>
                <a:ext cx="712823" cy="390626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箭头连接符 27"/>
              <p:cNvCxnSpPr>
                <a:stCxn id="26" idx="2"/>
              </p:cNvCxnSpPr>
              <p:nvPr/>
            </p:nvCxnSpPr>
            <p:spPr>
              <a:xfrm>
                <a:off x="7868966" y="2935640"/>
                <a:ext cx="296320" cy="331025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63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75"/>
          <p:cNvSpPr/>
          <p:nvPr/>
        </p:nvSpPr>
        <p:spPr>
          <a:xfrm>
            <a:off x="98690" y="8"/>
            <a:ext cx="2559052" cy="5539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“有书共读”活动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1" y="965123"/>
            <a:ext cx="2315376" cy="4116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57" y="713762"/>
            <a:ext cx="2351323" cy="41801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3" y="379148"/>
            <a:ext cx="2511154" cy="44642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矩形 7"/>
          <p:cNvSpPr/>
          <p:nvPr/>
        </p:nvSpPr>
        <p:spPr>
          <a:xfrm>
            <a:off x="615297" y="2611285"/>
            <a:ext cx="953122" cy="2771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2129290" y="2461189"/>
            <a:ext cx="801383" cy="2886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流程图: 过程 12"/>
          <p:cNvSpPr/>
          <p:nvPr/>
        </p:nvSpPr>
        <p:spPr>
          <a:xfrm>
            <a:off x="3871245" y="2170632"/>
            <a:ext cx="1076770" cy="290557"/>
          </a:xfrm>
          <a:prstGeom prst="flowChartProcess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871245" y="1563880"/>
            <a:ext cx="974220" cy="2905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871245" y="1059679"/>
            <a:ext cx="1392964" cy="2307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2399" y="541453"/>
            <a:ext cx="2419857" cy="43019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0" name="直接箭头连接符 19"/>
          <p:cNvCxnSpPr/>
          <p:nvPr/>
        </p:nvCxnSpPr>
        <p:spPr>
          <a:xfrm>
            <a:off x="5264209" y="1175047"/>
            <a:ext cx="1410056" cy="6024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575"/>
          <p:cNvSpPr/>
          <p:nvPr/>
        </p:nvSpPr>
        <p:spPr>
          <a:xfrm>
            <a:off x="98690" y="8"/>
            <a:ext cx="1397320" cy="499624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专题创作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3" y="984897"/>
            <a:ext cx="2170776" cy="386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1777526" y="2427005"/>
            <a:ext cx="418744" cy="35892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6" y="715921"/>
            <a:ext cx="2231682" cy="39674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324" y="516419"/>
            <a:ext cx="2376961" cy="4225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矩形 15"/>
          <p:cNvSpPr/>
          <p:nvPr/>
        </p:nvSpPr>
        <p:spPr>
          <a:xfrm>
            <a:off x="2991440" y="813633"/>
            <a:ext cx="565422" cy="3354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866" y="1218768"/>
            <a:ext cx="2129132" cy="3785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16" y="1201965"/>
            <a:ext cx="2137678" cy="38003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圆角矩形 21"/>
          <p:cNvSpPr/>
          <p:nvPr/>
        </p:nvSpPr>
        <p:spPr>
          <a:xfrm>
            <a:off x="3312405" y="3469593"/>
            <a:ext cx="649481" cy="3076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959" y="660890"/>
            <a:ext cx="2340107" cy="4160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182" y="993953"/>
            <a:ext cx="2182524" cy="3880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文本框 28"/>
          <p:cNvSpPr txBox="1"/>
          <p:nvPr/>
        </p:nvSpPr>
        <p:spPr>
          <a:xfrm>
            <a:off x="3942525" y="1680538"/>
            <a:ext cx="200548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在此处完成专题每一章节内容的编辑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377735" y="318965"/>
            <a:ext cx="2639097" cy="4691728"/>
            <a:chOff x="6425209" y="314151"/>
            <a:chExt cx="2639097" cy="4691728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209" y="314151"/>
              <a:ext cx="2639097" cy="469172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" name="矩形 1"/>
            <p:cNvSpPr/>
            <p:nvPr/>
          </p:nvSpPr>
          <p:spPr>
            <a:xfrm>
              <a:off x="6461760" y="733339"/>
              <a:ext cx="383177" cy="16364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98206" y="2915441"/>
            <a:ext cx="1179320" cy="631064"/>
            <a:chOff x="598206" y="2915441"/>
            <a:chExt cx="1179320" cy="631064"/>
          </a:xfrm>
        </p:grpSpPr>
        <p:sp>
          <p:nvSpPr>
            <p:cNvPr id="8" name="圆角矩形 7"/>
            <p:cNvSpPr/>
            <p:nvPr/>
          </p:nvSpPr>
          <p:spPr>
            <a:xfrm>
              <a:off x="598206" y="3102123"/>
              <a:ext cx="452927" cy="44438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1076770" y="2915441"/>
              <a:ext cx="700756" cy="39178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组合 33"/>
          <p:cNvGrpSpPr/>
          <p:nvPr/>
        </p:nvGrpSpPr>
        <p:grpSpPr>
          <a:xfrm>
            <a:off x="8149594" y="2181559"/>
            <a:ext cx="840043" cy="591981"/>
            <a:chOff x="8127560" y="2187113"/>
            <a:chExt cx="840043" cy="591981"/>
          </a:xfrm>
        </p:grpSpPr>
        <p:sp>
          <p:nvSpPr>
            <p:cNvPr id="31" name="圆角矩形 30"/>
            <p:cNvSpPr/>
            <p:nvPr/>
          </p:nvSpPr>
          <p:spPr>
            <a:xfrm>
              <a:off x="8539365" y="2187113"/>
              <a:ext cx="428238" cy="325352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下箭头 31"/>
            <p:cNvSpPr/>
            <p:nvPr/>
          </p:nvSpPr>
          <p:spPr>
            <a:xfrm rot="13942623">
              <a:off x="8259224" y="2422322"/>
              <a:ext cx="225108" cy="488436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6097885" y="8"/>
            <a:ext cx="3047445" cy="5145080"/>
            <a:chOff x="8125231" y="10"/>
            <a:chExt cx="4062006" cy="6857990"/>
          </a:xfrm>
        </p:grpSpPr>
        <p:pic>
          <p:nvPicPr>
            <p:cNvPr id="18" name="图片 17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8125231" y="10"/>
              <a:ext cx="4062006" cy="6857990"/>
            </a:xfrm>
            <a:prstGeom prst="rect">
              <a:avLst/>
            </a:prstGeom>
          </p:spPr>
        </p:pic>
        <p:pic>
          <p:nvPicPr>
            <p:cNvPr id="33" name="图片 32" descr="C:\Users\Administrator\Desktop\学习通截图\微信图片_201808241342282.jpg微信图片_201808241342282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8382483" y="265112"/>
              <a:ext cx="3559175" cy="6327775"/>
            </a:xfrm>
            <a:prstGeom prst="rect">
              <a:avLst/>
            </a:prstGeom>
            <a:solidFill>
              <a:schemeClr val="bg1"/>
            </a:solidFill>
          </p:spPr>
        </p:pic>
      </p:grpSp>
      <p:grpSp>
        <p:nvGrpSpPr>
          <p:cNvPr id="6" name="组合 5"/>
          <p:cNvGrpSpPr/>
          <p:nvPr/>
        </p:nvGrpSpPr>
        <p:grpSpPr>
          <a:xfrm>
            <a:off x="3049984" y="8"/>
            <a:ext cx="3047445" cy="5145080"/>
            <a:chOff x="4062616" y="10"/>
            <a:chExt cx="4062006" cy="6857990"/>
          </a:xfrm>
        </p:grpSpPr>
        <p:pic>
          <p:nvPicPr>
            <p:cNvPr id="9" name="图片 8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4062616" y="10"/>
              <a:ext cx="4062006" cy="685799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5" name="图片 4" descr="C:\Users\Administrator\Desktop\学习通截图\微信图片_201808241342281.jpg微信图片_201808241342281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294998" y="254113"/>
              <a:ext cx="3555105" cy="6319520"/>
            </a:xfrm>
            <a:prstGeom prst="rect">
              <a:avLst/>
            </a:prstGeom>
          </p:spPr>
        </p:pic>
      </p:grpSp>
      <p:grpSp>
        <p:nvGrpSpPr>
          <p:cNvPr id="43" name="组合 42"/>
          <p:cNvGrpSpPr/>
          <p:nvPr/>
        </p:nvGrpSpPr>
        <p:grpSpPr>
          <a:xfrm>
            <a:off x="2311" y="8"/>
            <a:ext cx="3047445" cy="5145080"/>
            <a:chOff x="1" y="10"/>
            <a:chExt cx="4062006" cy="6857990"/>
          </a:xfrm>
        </p:grpSpPr>
        <p:pic>
          <p:nvPicPr>
            <p:cNvPr id="12" name="图片 11" descr="图片包含 电子产品, 监视器, 计算机, 陈列&#10;&#10;已生成极高可信度的说明"/>
            <p:cNvPicPr>
              <a:picLocks noChangeAspect="1"/>
            </p:cNvPicPr>
            <p:nvPr/>
          </p:nvPicPr>
          <p:blipFill rotWithShape="1">
            <a:blip r:embed="rId1" cstate="print"/>
            <a:srcRect t="8679" r="2" b="8595"/>
            <a:stretch>
              <a:fillRect/>
            </a:stretch>
          </p:blipFill>
          <p:spPr>
            <a:xfrm>
              <a:off x="1" y="10"/>
              <a:ext cx="4062006" cy="6857990"/>
            </a:xfrm>
            <a:prstGeom prst="rect">
              <a:avLst/>
            </a:prstGeom>
          </p:spPr>
        </p:pic>
        <p:pic>
          <p:nvPicPr>
            <p:cNvPr id="38" name="图片 37" descr="C:\Users\Administrator\Desktop\学习通截图\微信图片_20180824134228.jpg微信图片_20180824134228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27084" y="262307"/>
              <a:ext cx="3553460" cy="6318250"/>
            </a:xfrm>
            <a:prstGeom prst="rect">
              <a:avLst/>
            </a:prstGeom>
          </p:spPr>
        </p:pic>
      </p:grpSp>
      <p:grpSp>
        <p:nvGrpSpPr>
          <p:cNvPr id="41" name="组合 40"/>
          <p:cNvGrpSpPr/>
          <p:nvPr/>
        </p:nvGrpSpPr>
        <p:grpSpPr>
          <a:xfrm>
            <a:off x="830060" y="455064"/>
            <a:ext cx="523560" cy="1387641"/>
            <a:chOff x="3055948" y="3720427"/>
            <a:chExt cx="735376" cy="2101146"/>
          </a:xfrm>
        </p:grpSpPr>
        <p:sp>
          <p:nvSpPr>
            <p:cNvPr id="25" name="矩形 24"/>
            <p:cNvSpPr/>
            <p:nvPr/>
          </p:nvSpPr>
          <p:spPr>
            <a:xfrm>
              <a:off x="3055948" y="3720427"/>
              <a:ext cx="701040" cy="57404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350" dirty="0"/>
                <a:t>      </a:t>
              </a:r>
              <a:endParaRPr lang="zh-CN" altLang="en-US" sz="1350" dirty="0"/>
            </a:p>
          </p:txBody>
        </p:sp>
        <p:cxnSp>
          <p:nvCxnSpPr>
            <p:cNvPr id="35" name="直接箭头连接符 34"/>
            <p:cNvCxnSpPr/>
            <p:nvPr/>
          </p:nvCxnSpPr>
          <p:spPr>
            <a:xfrm>
              <a:off x="3429993" y="4294467"/>
              <a:ext cx="361331" cy="1527106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982464" y="503552"/>
            <a:ext cx="2262886" cy="1283890"/>
            <a:chOff x="2611166" y="-752793"/>
            <a:chExt cx="7244184" cy="2267391"/>
          </a:xfrm>
        </p:grpSpPr>
        <p:sp>
          <p:nvSpPr>
            <p:cNvPr id="36" name="矩形 35"/>
            <p:cNvSpPr/>
            <p:nvPr/>
          </p:nvSpPr>
          <p:spPr>
            <a:xfrm>
              <a:off x="2611166" y="1046817"/>
              <a:ext cx="988259" cy="46778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39" name="直接箭头连接符 38"/>
            <p:cNvCxnSpPr>
              <a:stCxn id="36" idx="3"/>
            </p:cNvCxnSpPr>
            <p:nvPr/>
          </p:nvCxnSpPr>
          <p:spPr>
            <a:xfrm flipV="1">
              <a:off x="3599425" y="-752793"/>
              <a:ext cx="6255925" cy="2033500"/>
            </a:xfrm>
            <a:prstGeom prst="straightConnector1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hape 575"/>
          <p:cNvSpPr/>
          <p:nvPr/>
        </p:nvSpPr>
        <p:spPr>
          <a:xfrm>
            <a:off x="98690" y="8"/>
            <a:ext cx="2071942" cy="5539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学习、创作奖励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25775" y="1480166"/>
            <a:ext cx="2505372" cy="1252924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45247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135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网页端学习方式</a:t>
            </a:r>
            <a:endParaRPr lang="en-US" altLang="zh-CN" sz="2135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image5.png"/>
          <p:cNvPicPr/>
          <p:nvPr/>
        </p:nvPicPr>
        <p:blipFill>
          <a:blip r:embed="rId1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299392" y="1348590"/>
            <a:ext cx="2274536" cy="2281302"/>
            <a:chOff x="4762500" y="2147889"/>
            <a:chExt cx="2668588" cy="2676525"/>
          </a:xfrm>
          <a:solidFill>
            <a:srgbClr val="FFC000"/>
          </a:solidFill>
        </p:grpSpPr>
        <p:sp>
          <p:nvSpPr>
            <p:cNvPr id="18" name="Freeform: Shape 18"/>
            <p:cNvSpPr/>
            <p:nvPr/>
          </p:nvSpPr>
          <p:spPr bwMode="auto">
            <a:xfrm>
              <a:off x="4762500" y="2625726"/>
              <a:ext cx="444500" cy="741363"/>
            </a:xfrm>
            <a:custGeom>
              <a:avLst/>
              <a:gdLst>
                <a:gd name="T0" fmla="*/ 210 w 210"/>
                <a:gd name="T1" fmla="*/ 54 h 350"/>
                <a:gd name="T2" fmla="*/ 144 w 210"/>
                <a:gd name="T3" fmla="*/ 0 h 350"/>
                <a:gd name="T4" fmla="*/ 0 w 210"/>
                <a:gd name="T5" fmla="*/ 342 h 350"/>
                <a:gd name="T6" fmla="*/ 86 w 210"/>
                <a:gd name="T7" fmla="*/ 350 h 350"/>
                <a:gd name="T8" fmla="*/ 210 w 210"/>
                <a:gd name="T9" fmla="*/ 54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0" h="350">
                  <a:moveTo>
                    <a:pt x="210" y="54"/>
                  </a:moveTo>
                  <a:cubicBezTo>
                    <a:pt x="144" y="0"/>
                    <a:pt x="144" y="0"/>
                    <a:pt x="144" y="0"/>
                  </a:cubicBezTo>
                  <a:cubicBezTo>
                    <a:pt x="7" y="132"/>
                    <a:pt x="0" y="342"/>
                    <a:pt x="0" y="342"/>
                  </a:cubicBezTo>
                  <a:cubicBezTo>
                    <a:pt x="86" y="350"/>
                    <a:pt x="86" y="350"/>
                    <a:pt x="86" y="350"/>
                  </a:cubicBezTo>
                  <a:cubicBezTo>
                    <a:pt x="97" y="238"/>
                    <a:pt x="142" y="136"/>
                    <a:pt x="210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19" name="Freeform: Shape 19"/>
            <p:cNvSpPr/>
            <p:nvPr/>
          </p:nvSpPr>
          <p:spPr bwMode="auto">
            <a:xfrm>
              <a:off x="4762500" y="3597276"/>
              <a:ext cx="442913" cy="733425"/>
            </a:xfrm>
            <a:custGeom>
              <a:avLst/>
              <a:gdLst>
                <a:gd name="T0" fmla="*/ 87 w 209"/>
                <a:gd name="T1" fmla="*/ 0 h 347"/>
                <a:gd name="T2" fmla="*/ 0 w 209"/>
                <a:gd name="T3" fmla="*/ 9 h 347"/>
                <a:gd name="T4" fmla="*/ 141 w 209"/>
                <a:gd name="T5" fmla="*/ 347 h 347"/>
                <a:gd name="T6" fmla="*/ 209 w 209"/>
                <a:gd name="T7" fmla="*/ 291 h 347"/>
                <a:gd name="T8" fmla="*/ 87 w 209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347">
                  <a:moveTo>
                    <a:pt x="87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14" y="217"/>
                    <a:pt x="141" y="347"/>
                    <a:pt x="141" y="347"/>
                  </a:cubicBezTo>
                  <a:cubicBezTo>
                    <a:pt x="209" y="291"/>
                    <a:pt x="209" y="291"/>
                    <a:pt x="209" y="291"/>
                  </a:cubicBezTo>
                  <a:cubicBezTo>
                    <a:pt x="142" y="210"/>
                    <a:pt x="98" y="110"/>
                    <a:pt x="8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0" name="Freeform: Shape 20"/>
            <p:cNvSpPr/>
            <p:nvPr/>
          </p:nvSpPr>
          <p:spPr bwMode="auto">
            <a:xfrm>
              <a:off x="5240338" y="4368801"/>
              <a:ext cx="742950" cy="455613"/>
            </a:xfrm>
            <a:custGeom>
              <a:avLst/>
              <a:gdLst>
                <a:gd name="T0" fmla="*/ 56 w 351"/>
                <a:gd name="T1" fmla="*/ 0 h 215"/>
                <a:gd name="T2" fmla="*/ 0 w 351"/>
                <a:gd name="T3" fmla="*/ 68 h 215"/>
                <a:gd name="T4" fmla="*/ 342 w 351"/>
                <a:gd name="T5" fmla="*/ 212 h 215"/>
                <a:gd name="T6" fmla="*/ 351 w 351"/>
                <a:gd name="T7" fmla="*/ 123 h 215"/>
                <a:gd name="T8" fmla="*/ 56 w 351"/>
                <a:gd name="T9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15">
                  <a:moveTo>
                    <a:pt x="56" y="0"/>
                  </a:moveTo>
                  <a:cubicBezTo>
                    <a:pt x="0" y="68"/>
                    <a:pt x="0" y="68"/>
                    <a:pt x="0" y="68"/>
                  </a:cubicBezTo>
                  <a:cubicBezTo>
                    <a:pt x="173" y="215"/>
                    <a:pt x="342" y="212"/>
                    <a:pt x="342" y="212"/>
                  </a:cubicBezTo>
                  <a:cubicBezTo>
                    <a:pt x="351" y="123"/>
                    <a:pt x="351" y="123"/>
                    <a:pt x="351" y="123"/>
                  </a:cubicBezTo>
                  <a:cubicBezTo>
                    <a:pt x="240" y="112"/>
                    <a:pt x="138" y="68"/>
                    <a:pt x="5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1" name="Freeform: Shape 21"/>
            <p:cNvSpPr/>
            <p:nvPr/>
          </p:nvSpPr>
          <p:spPr bwMode="auto">
            <a:xfrm>
              <a:off x="6194425" y="4373564"/>
              <a:ext cx="741363" cy="434975"/>
            </a:xfrm>
            <a:custGeom>
              <a:avLst/>
              <a:gdLst>
                <a:gd name="T0" fmla="*/ 0 w 351"/>
                <a:gd name="T1" fmla="*/ 121 h 206"/>
                <a:gd name="T2" fmla="*/ 8 w 351"/>
                <a:gd name="T3" fmla="*/ 206 h 206"/>
                <a:gd name="T4" fmla="*/ 351 w 351"/>
                <a:gd name="T5" fmla="*/ 66 h 206"/>
                <a:gd name="T6" fmla="*/ 298 w 351"/>
                <a:gd name="T7" fmla="*/ 0 h 206"/>
                <a:gd name="T8" fmla="*/ 0 w 351"/>
                <a:gd name="T9" fmla="*/ 12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6">
                  <a:moveTo>
                    <a:pt x="0" y="121"/>
                  </a:moveTo>
                  <a:cubicBezTo>
                    <a:pt x="8" y="206"/>
                    <a:pt x="8" y="206"/>
                    <a:pt x="8" y="206"/>
                  </a:cubicBezTo>
                  <a:cubicBezTo>
                    <a:pt x="8" y="206"/>
                    <a:pt x="223" y="197"/>
                    <a:pt x="351" y="66"/>
                  </a:cubicBezTo>
                  <a:cubicBezTo>
                    <a:pt x="298" y="0"/>
                    <a:pt x="298" y="0"/>
                    <a:pt x="298" y="0"/>
                  </a:cubicBezTo>
                  <a:cubicBezTo>
                    <a:pt x="215" y="68"/>
                    <a:pt x="113" y="111"/>
                    <a:pt x="0" y="1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2" name="Freeform: Shape 22"/>
            <p:cNvSpPr/>
            <p:nvPr/>
          </p:nvSpPr>
          <p:spPr bwMode="auto">
            <a:xfrm>
              <a:off x="6980238" y="3597276"/>
              <a:ext cx="450850" cy="742950"/>
            </a:xfrm>
            <a:custGeom>
              <a:avLst/>
              <a:gdLst>
                <a:gd name="T0" fmla="*/ 124 w 213"/>
                <a:gd name="T1" fmla="*/ 0 h 351"/>
                <a:gd name="T2" fmla="*/ 0 w 213"/>
                <a:gd name="T3" fmla="*/ 294 h 351"/>
                <a:gd name="T4" fmla="*/ 69 w 213"/>
                <a:gd name="T5" fmla="*/ 351 h 351"/>
                <a:gd name="T6" fmla="*/ 213 w 213"/>
                <a:gd name="T7" fmla="*/ 9 h 351"/>
                <a:gd name="T8" fmla="*/ 124 w 213"/>
                <a:gd name="T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351">
                  <a:moveTo>
                    <a:pt x="124" y="0"/>
                  </a:moveTo>
                  <a:cubicBezTo>
                    <a:pt x="113" y="111"/>
                    <a:pt x="68" y="212"/>
                    <a:pt x="0" y="294"/>
                  </a:cubicBezTo>
                  <a:cubicBezTo>
                    <a:pt x="69" y="351"/>
                    <a:pt x="69" y="351"/>
                    <a:pt x="69" y="351"/>
                  </a:cubicBezTo>
                  <a:cubicBezTo>
                    <a:pt x="69" y="351"/>
                    <a:pt x="209" y="205"/>
                    <a:pt x="213" y="9"/>
                  </a:cubicBezTo>
                  <a:lnTo>
                    <a:pt x="1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3" name="Freeform: Shape 23"/>
            <p:cNvSpPr/>
            <p:nvPr/>
          </p:nvSpPr>
          <p:spPr bwMode="auto">
            <a:xfrm>
              <a:off x="6991350" y="2632076"/>
              <a:ext cx="439738" cy="744538"/>
            </a:xfrm>
            <a:custGeom>
              <a:avLst/>
              <a:gdLst>
                <a:gd name="T0" fmla="*/ 120 w 208"/>
                <a:gd name="T1" fmla="*/ 352 h 352"/>
                <a:gd name="T2" fmla="*/ 208 w 208"/>
                <a:gd name="T3" fmla="*/ 344 h 352"/>
                <a:gd name="T4" fmla="*/ 67 w 208"/>
                <a:gd name="T5" fmla="*/ 0 h 352"/>
                <a:gd name="T6" fmla="*/ 0 w 208"/>
                <a:gd name="T7" fmla="*/ 56 h 352"/>
                <a:gd name="T8" fmla="*/ 120 w 208"/>
                <a:gd name="T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" h="352">
                  <a:moveTo>
                    <a:pt x="120" y="352"/>
                  </a:moveTo>
                  <a:cubicBezTo>
                    <a:pt x="208" y="344"/>
                    <a:pt x="208" y="344"/>
                    <a:pt x="208" y="344"/>
                  </a:cubicBezTo>
                  <a:cubicBezTo>
                    <a:pt x="208" y="344"/>
                    <a:pt x="207" y="153"/>
                    <a:pt x="67" y="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67" y="138"/>
                    <a:pt x="110" y="240"/>
                    <a:pt x="120" y="3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4" name="Freeform: Shape 24"/>
            <p:cNvSpPr/>
            <p:nvPr/>
          </p:nvSpPr>
          <p:spPr bwMode="auto">
            <a:xfrm>
              <a:off x="6211888" y="2147889"/>
              <a:ext cx="741363" cy="444500"/>
            </a:xfrm>
            <a:custGeom>
              <a:avLst/>
              <a:gdLst>
                <a:gd name="T0" fmla="*/ 296 w 351"/>
                <a:gd name="T1" fmla="*/ 210 h 210"/>
                <a:gd name="T2" fmla="*/ 351 w 351"/>
                <a:gd name="T3" fmla="*/ 144 h 210"/>
                <a:gd name="T4" fmla="*/ 9 w 351"/>
                <a:gd name="T5" fmla="*/ 0 h 210"/>
                <a:gd name="T6" fmla="*/ 0 w 351"/>
                <a:gd name="T7" fmla="*/ 86 h 210"/>
                <a:gd name="T8" fmla="*/ 296 w 351"/>
                <a:gd name="T9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10">
                  <a:moveTo>
                    <a:pt x="296" y="210"/>
                  </a:moveTo>
                  <a:cubicBezTo>
                    <a:pt x="351" y="144"/>
                    <a:pt x="351" y="144"/>
                    <a:pt x="351" y="144"/>
                  </a:cubicBezTo>
                  <a:cubicBezTo>
                    <a:pt x="351" y="144"/>
                    <a:pt x="238" y="19"/>
                    <a:pt x="9" y="0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12" y="97"/>
                    <a:pt x="214" y="142"/>
                    <a:pt x="296" y="2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sp>
          <p:nvSpPr>
            <p:cNvPr id="25" name="Freeform: Shape 25"/>
            <p:cNvSpPr/>
            <p:nvPr/>
          </p:nvSpPr>
          <p:spPr bwMode="auto">
            <a:xfrm>
              <a:off x="5249863" y="2147889"/>
              <a:ext cx="741363" cy="438150"/>
            </a:xfrm>
            <a:custGeom>
              <a:avLst/>
              <a:gdLst>
                <a:gd name="T0" fmla="*/ 351 w 351"/>
                <a:gd name="T1" fmla="*/ 85 h 207"/>
                <a:gd name="T2" fmla="*/ 343 w 351"/>
                <a:gd name="T3" fmla="*/ 0 h 207"/>
                <a:gd name="T4" fmla="*/ 0 w 351"/>
                <a:gd name="T5" fmla="*/ 141 h 207"/>
                <a:gd name="T6" fmla="*/ 54 w 351"/>
                <a:gd name="T7" fmla="*/ 207 h 207"/>
                <a:gd name="T8" fmla="*/ 351 w 351"/>
                <a:gd name="T9" fmla="*/ 8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207">
                  <a:moveTo>
                    <a:pt x="351" y="85"/>
                  </a:moveTo>
                  <a:cubicBezTo>
                    <a:pt x="343" y="0"/>
                    <a:pt x="343" y="0"/>
                    <a:pt x="343" y="0"/>
                  </a:cubicBezTo>
                  <a:cubicBezTo>
                    <a:pt x="343" y="0"/>
                    <a:pt x="153" y="0"/>
                    <a:pt x="0" y="141"/>
                  </a:cubicBezTo>
                  <a:cubicBezTo>
                    <a:pt x="54" y="207"/>
                    <a:pt x="54" y="207"/>
                    <a:pt x="54" y="207"/>
                  </a:cubicBezTo>
                  <a:cubicBezTo>
                    <a:pt x="136" y="139"/>
                    <a:pt x="239" y="95"/>
                    <a:pt x="351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5670419" y="3034929"/>
              <a:ext cx="903360" cy="930324"/>
              <a:chOff x="3681413" y="3632200"/>
              <a:chExt cx="638175" cy="657225"/>
            </a:xfrm>
            <a:grpFill/>
          </p:grpSpPr>
          <p:sp>
            <p:nvSpPr>
              <p:cNvPr id="27" name="Freeform: Shape 27"/>
              <p:cNvSpPr/>
              <p:nvPr/>
            </p:nvSpPr>
            <p:spPr bwMode="auto">
              <a:xfrm>
                <a:off x="3976688" y="3681413"/>
                <a:ext cx="342900" cy="533400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34" y="52"/>
                  </a:cxn>
                  <a:cxn ang="0">
                    <a:pos x="121" y="47"/>
                  </a:cxn>
                  <a:cxn ang="0">
                    <a:pos x="112" y="56"/>
                  </a:cxn>
                  <a:cxn ang="0">
                    <a:pos x="103" y="46"/>
                  </a:cxn>
                  <a:cxn ang="0">
                    <a:pos x="103" y="46"/>
                  </a:cxn>
                  <a:cxn ang="0">
                    <a:pos x="91" y="52"/>
                  </a:cxn>
                  <a:cxn ang="0">
                    <a:pos x="88" y="53"/>
                  </a:cxn>
                  <a:cxn ang="0">
                    <a:pos x="71" y="55"/>
                  </a:cxn>
                  <a:cxn ang="0">
                    <a:pos x="29" y="9"/>
                  </a:cxn>
                  <a:cxn ang="0">
                    <a:pos x="22" y="2"/>
                  </a:cxn>
                  <a:cxn ang="0">
                    <a:pos x="18" y="1"/>
                  </a:cxn>
                  <a:cxn ang="0">
                    <a:pos x="10" y="2"/>
                  </a:cxn>
                  <a:cxn ang="0">
                    <a:pos x="3" y="21"/>
                  </a:cxn>
                  <a:cxn ang="0">
                    <a:pos x="12" y="36"/>
                  </a:cxn>
                  <a:cxn ang="0">
                    <a:pos x="16" y="41"/>
                  </a:cxn>
                  <a:cxn ang="0">
                    <a:pos x="63" y="82"/>
                  </a:cxn>
                  <a:cxn ang="0">
                    <a:pos x="75" y="84"/>
                  </a:cxn>
                  <a:cxn ang="0">
                    <a:pos x="75" y="158"/>
                  </a:cxn>
                  <a:cxn ang="0">
                    <a:pos x="77" y="168"/>
                  </a:cxn>
                  <a:cxn ang="0">
                    <a:pos x="77" y="170"/>
                  </a:cxn>
                  <a:cxn ang="0">
                    <a:pos x="77" y="305"/>
                  </a:cxn>
                  <a:cxn ang="0">
                    <a:pos x="93" y="321"/>
                  </a:cxn>
                  <a:cxn ang="0">
                    <a:pos x="110" y="305"/>
                  </a:cxn>
                  <a:cxn ang="0">
                    <a:pos x="110" y="190"/>
                  </a:cxn>
                  <a:cxn ang="0">
                    <a:pos x="112" y="190"/>
                  </a:cxn>
                  <a:cxn ang="0">
                    <a:pos x="112" y="190"/>
                  </a:cxn>
                  <a:cxn ang="0">
                    <a:pos x="112" y="305"/>
                  </a:cxn>
                  <a:cxn ang="0">
                    <a:pos x="129" y="321"/>
                  </a:cxn>
                  <a:cxn ang="0">
                    <a:pos x="129" y="321"/>
                  </a:cxn>
                  <a:cxn ang="0">
                    <a:pos x="146" y="305"/>
                  </a:cxn>
                  <a:cxn ang="0">
                    <a:pos x="146" y="173"/>
                  </a:cxn>
                  <a:cxn ang="0">
                    <a:pos x="149" y="175"/>
                  </a:cxn>
                  <a:cxn ang="0">
                    <a:pos x="155" y="177"/>
                  </a:cxn>
                  <a:cxn ang="0">
                    <a:pos x="168" y="170"/>
                  </a:cxn>
                  <a:cxn ang="0">
                    <a:pos x="135" y="53"/>
                  </a:cxn>
                  <a:cxn ang="0">
                    <a:pos x="112" y="127"/>
                  </a:cxn>
                  <a:cxn ang="0">
                    <a:pos x="112" y="127"/>
                  </a:cxn>
                  <a:cxn ang="0">
                    <a:pos x="103" y="115"/>
                  </a:cxn>
                  <a:cxn ang="0">
                    <a:pos x="112" y="57"/>
                  </a:cxn>
                  <a:cxn ang="0">
                    <a:pos x="112" y="57"/>
                  </a:cxn>
                  <a:cxn ang="0">
                    <a:pos x="121" y="115"/>
                  </a:cxn>
                  <a:cxn ang="0">
                    <a:pos x="112" y="127"/>
                  </a:cxn>
                  <a:cxn ang="0">
                    <a:pos x="149" y="143"/>
                  </a:cxn>
                  <a:cxn ang="0">
                    <a:pos x="149" y="103"/>
                  </a:cxn>
                  <a:cxn ang="0">
                    <a:pos x="149" y="143"/>
                  </a:cxn>
                  <a:cxn ang="0">
                    <a:pos x="149" y="143"/>
                  </a:cxn>
                  <a:cxn ang="0">
                    <a:pos x="149" y="143"/>
                  </a:cxn>
                </a:cxnLst>
                <a:rect l="0" t="0" r="r" b="b"/>
                <a:pathLst>
                  <a:path w="207" h="321">
                    <a:moveTo>
                      <a:pt x="135" y="53"/>
                    </a:moveTo>
                    <a:cubicBezTo>
                      <a:pt x="135" y="53"/>
                      <a:pt x="134" y="52"/>
                      <a:pt x="134" y="52"/>
                    </a:cubicBezTo>
                    <a:cubicBezTo>
                      <a:pt x="130" y="50"/>
                      <a:pt x="126" y="48"/>
                      <a:pt x="121" y="47"/>
                    </a:cubicBezTo>
                    <a:cubicBezTo>
                      <a:pt x="112" y="56"/>
                      <a:pt x="112" y="56"/>
                      <a:pt x="112" y="5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103" y="46"/>
                      <a:pt x="103" y="46"/>
                      <a:pt x="103" y="46"/>
                    </a:cubicBezTo>
                    <a:cubicBezTo>
                      <a:pt x="99" y="48"/>
                      <a:pt x="95" y="49"/>
                      <a:pt x="91" y="52"/>
                    </a:cubicBezTo>
                    <a:cubicBezTo>
                      <a:pt x="90" y="52"/>
                      <a:pt x="89" y="52"/>
                      <a:pt x="88" y="53"/>
                    </a:cubicBezTo>
                    <a:cubicBezTo>
                      <a:pt x="82" y="56"/>
                      <a:pt x="77" y="57"/>
                      <a:pt x="71" y="55"/>
                    </a:cubicBezTo>
                    <a:cubicBezTo>
                      <a:pt x="52" y="49"/>
                      <a:pt x="34" y="19"/>
                      <a:pt x="29" y="9"/>
                    </a:cubicBezTo>
                    <a:cubicBezTo>
                      <a:pt x="27" y="6"/>
                      <a:pt x="25" y="4"/>
                      <a:pt x="22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6" y="0"/>
                      <a:pt x="13" y="1"/>
                      <a:pt x="10" y="2"/>
                    </a:cubicBezTo>
                    <a:cubicBezTo>
                      <a:pt x="3" y="5"/>
                      <a:pt x="0" y="14"/>
                      <a:pt x="3" y="21"/>
                    </a:cubicBezTo>
                    <a:cubicBezTo>
                      <a:pt x="4" y="23"/>
                      <a:pt x="7" y="29"/>
                      <a:pt x="12" y="36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26" y="56"/>
                      <a:pt x="42" y="75"/>
                      <a:pt x="63" y="82"/>
                    </a:cubicBezTo>
                    <a:cubicBezTo>
                      <a:pt x="67" y="83"/>
                      <a:pt x="71" y="84"/>
                      <a:pt x="75" y="84"/>
                    </a:cubicBezTo>
                    <a:cubicBezTo>
                      <a:pt x="75" y="158"/>
                      <a:pt x="75" y="158"/>
                      <a:pt x="75" y="158"/>
                    </a:cubicBezTo>
                    <a:cubicBezTo>
                      <a:pt x="75" y="162"/>
                      <a:pt x="76" y="165"/>
                      <a:pt x="77" y="168"/>
                    </a:cubicBezTo>
                    <a:cubicBezTo>
                      <a:pt x="77" y="169"/>
                      <a:pt x="77" y="170"/>
                      <a:pt x="77" y="170"/>
                    </a:cubicBezTo>
                    <a:cubicBezTo>
                      <a:pt x="77" y="305"/>
                      <a:pt x="77" y="305"/>
                      <a:pt x="77" y="305"/>
                    </a:cubicBezTo>
                    <a:cubicBezTo>
                      <a:pt x="77" y="314"/>
                      <a:pt x="84" y="321"/>
                      <a:pt x="93" y="321"/>
                    </a:cubicBezTo>
                    <a:cubicBezTo>
                      <a:pt x="103" y="321"/>
                      <a:pt x="110" y="314"/>
                      <a:pt x="110" y="305"/>
                    </a:cubicBezTo>
                    <a:cubicBezTo>
                      <a:pt x="110" y="190"/>
                      <a:pt x="110" y="190"/>
                      <a:pt x="110" y="190"/>
                    </a:cubicBezTo>
                    <a:cubicBezTo>
                      <a:pt x="111" y="190"/>
                      <a:pt x="111" y="190"/>
                      <a:pt x="112" y="190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305"/>
                      <a:pt x="112" y="305"/>
                      <a:pt x="112" y="305"/>
                    </a:cubicBezTo>
                    <a:cubicBezTo>
                      <a:pt x="112" y="314"/>
                      <a:pt x="120" y="321"/>
                      <a:pt x="129" y="321"/>
                    </a:cubicBezTo>
                    <a:cubicBezTo>
                      <a:pt x="129" y="321"/>
                      <a:pt x="129" y="321"/>
                      <a:pt x="129" y="321"/>
                    </a:cubicBezTo>
                    <a:cubicBezTo>
                      <a:pt x="138" y="321"/>
                      <a:pt x="146" y="314"/>
                      <a:pt x="146" y="305"/>
                    </a:cubicBezTo>
                    <a:cubicBezTo>
                      <a:pt x="146" y="173"/>
                      <a:pt x="146" y="173"/>
                      <a:pt x="146" y="173"/>
                    </a:cubicBezTo>
                    <a:cubicBezTo>
                      <a:pt x="146" y="174"/>
                      <a:pt x="147" y="175"/>
                      <a:pt x="149" y="175"/>
                    </a:cubicBezTo>
                    <a:cubicBezTo>
                      <a:pt x="151" y="176"/>
                      <a:pt x="153" y="177"/>
                      <a:pt x="155" y="177"/>
                    </a:cubicBezTo>
                    <a:cubicBezTo>
                      <a:pt x="160" y="177"/>
                      <a:pt x="165" y="174"/>
                      <a:pt x="168" y="170"/>
                    </a:cubicBezTo>
                    <a:cubicBezTo>
                      <a:pt x="207" y="97"/>
                      <a:pt x="153" y="64"/>
                      <a:pt x="135" y="53"/>
                    </a:cubicBezTo>
                    <a:close/>
                    <a:moveTo>
                      <a:pt x="112" y="127"/>
                    </a:move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12" y="57"/>
                      <a:pt x="112" y="57"/>
                      <a:pt x="112" y="57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112" y="127"/>
                    </a:lnTo>
                    <a:close/>
                    <a:moveTo>
                      <a:pt x="149" y="143"/>
                    </a:moveTo>
                    <a:cubicBezTo>
                      <a:pt x="149" y="103"/>
                      <a:pt x="149" y="103"/>
                      <a:pt x="149" y="103"/>
                    </a:cubicBezTo>
                    <a:cubicBezTo>
                      <a:pt x="154" y="113"/>
                      <a:pt x="156" y="126"/>
                      <a:pt x="149" y="143"/>
                    </a:cubicBezTo>
                    <a:close/>
                    <a:moveTo>
                      <a:pt x="149" y="143"/>
                    </a:moveTo>
                    <a:cubicBezTo>
                      <a:pt x="149" y="143"/>
                      <a:pt x="149" y="143"/>
                      <a:pt x="149" y="14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8" name="Freeform: Shape 28"/>
              <p:cNvSpPr/>
              <p:nvPr/>
            </p:nvSpPr>
            <p:spPr bwMode="auto">
              <a:xfrm>
                <a:off x="4102100" y="3633788"/>
                <a:ext cx="119063" cy="120650"/>
              </a:xfrm>
              <a:custGeom>
                <a:avLst/>
                <a:gdLst/>
                <a:ahLst/>
                <a:cxnLst>
                  <a:cxn ang="0">
                    <a:pos x="72" y="36"/>
                  </a:cxn>
                  <a:cxn ang="0">
                    <a:pos x="36" y="72"/>
                  </a:cxn>
                  <a:cxn ang="0">
                    <a:pos x="0" y="36"/>
                  </a:cxn>
                  <a:cxn ang="0">
                    <a:pos x="36" y="0"/>
                  </a:cxn>
                  <a:cxn ang="0">
                    <a:pos x="72" y="36"/>
                  </a:cxn>
                  <a:cxn ang="0">
                    <a:pos x="72" y="36"/>
                  </a:cxn>
                  <a:cxn ang="0">
                    <a:pos x="72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cubicBezTo>
                      <a:pt x="72" y="56"/>
                      <a:pt x="56" y="72"/>
                      <a:pt x="36" y="72"/>
                    </a:cubicBezTo>
                    <a:cubicBezTo>
                      <a:pt x="16" y="72"/>
                      <a:pt x="0" y="56"/>
                      <a:pt x="0" y="36"/>
                    </a:cubicBezTo>
                    <a:cubicBezTo>
                      <a:pt x="0" y="16"/>
                      <a:pt x="16" y="0"/>
                      <a:pt x="36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  <a:moveTo>
                      <a:pt x="72" y="36"/>
                    </a:moveTo>
                    <a:cubicBezTo>
                      <a:pt x="72" y="36"/>
                      <a:pt x="72" y="36"/>
                      <a:pt x="72" y="36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29" name="Freeform: Shape 29"/>
              <p:cNvSpPr/>
              <p:nvPr/>
            </p:nvSpPr>
            <p:spPr bwMode="auto">
              <a:xfrm>
                <a:off x="3703638" y="3632200"/>
                <a:ext cx="361950" cy="338137"/>
              </a:xfrm>
              <a:custGeom>
                <a:avLst/>
                <a:gdLst/>
                <a:ahLst/>
                <a:cxnLst>
                  <a:cxn ang="0">
                    <a:pos x="197" y="203"/>
                  </a:cxn>
                  <a:cxn ang="0">
                    <a:pos x="20" y="203"/>
                  </a:cxn>
                  <a:cxn ang="0">
                    <a:pos x="0" y="182"/>
                  </a:cxn>
                  <a:cxn ang="0">
                    <a:pos x="0" y="20"/>
                  </a:cxn>
                  <a:cxn ang="0">
                    <a:pos x="20" y="0"/>
                  </a:cxn>
                  <a:cxn ang="0">
                    <a:pos x="197" y="0"/>
                  </a:cxn>
                  <a:cxn ang="0">
                    <a:pos x="218" y="20"/>
                  </a:cxn>
                  <a:cxn ang="0">
                    <a:pos x="218" y="182"/>
                  </a:cxn>
                  <a:cxn ang="0">
                    <a:pos x="197" y="203"/>
                  </a:cxn>
                  <a:cxn ang="0">
                    <a:pos x="20" y="13"/>
                  </a:cxn>
                  <a:cxn ang="0">
                    <a:pos x="13" y="20"/>
                  </a:cxn>
                  <a:cxn ang="0">
                    <a:pos x="13" y="182"/>
                  </a:cxn>
                  <a:cxn ang="0">
                    <a:pos x="20" y="189"/>
                  </a:cxn>
                  <a:cxn ang="0">
                    <a:pos x="197" y="189"/>
                  </a:cxn>
                  <a:cxn ang="0">
                    <a:pos x="204" y="182"/>
                  </a:cxn>
                  <a:cxn ang="0">
                    <a:pos x="204" y="20"/>
                  </a:cxn>
                  <a:cxn ang="0">
                    <a:pos x="197" y="13"/>
                  </a:cxn>
                  <a:cxn ang="0">
                    <a:pos x="20" y="13"/>
                  </a:cxn>
                  <a:cxn ang="0">
                    <a:pos x="20" y="13"/>
                  </a:cxn>
                  <a:cxn ang="0">
                    <a:pos x="20" y="13"/>
                  </a:cxn>
                </a:cxnLst>
                <a:rect l="0" t="0" r="r" b="b"/>
                <a:pathLst>
                  <a:path w="218" h="203">
                    <a:moveTo>
                      <a:pt x="197" y="203"/>
                    </a:moveTo>
                    <a:cubicBezTo>
                      <a:pt x="20" y="203"/>
                      <a:pt x="20" y="203"/>
                      <a:pt x="20" y="203"/>
                    </a:cubicBezTo>
                    <a:cubicBezTo>
                      <a:pt x="9" y="203"/>
                      <a:pt x="0" y="194"/>
                      <a:pt x="0" y="18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197" y="0"/>
                      <a:pt x="197" y="0"/>
                      <a:pt x="197" y="0"/>
                    </a:cubicBezTo>
                    <a:cubicBezTo>
                      <a:pt x="208" y="0"/>
                      <a:pt x="218" y="9"/>
                      <a:pt x="218" y="20"/>
                    </a:cubicBezTo>
                    <a:cubicBezTo>
                      <a:pt x="218" y="182"/>
                      <a:pt x="218" y="182"/>
                      <a:pt x="218" y="182"/>
                    </a:cubicBezTo>
                    <a:cubicBezTo>
                      <a:pt x="218" y="194"/>
                      <a:pt x="208" y="203"/>
                      <a:pt x="197" y="203"/>
                    </a:cubicBezTo>
                    <a:close/>
                    <a:moveTo>
                      <a:pt x="20" y="13"/>
                    </a:moveTo>
                    <a:cubicBezTo>
                      <a:pt x="16" y="13"/>
                      <a:pt x="13" y="16"/>
                      <a:pt x="13" y="20"/>
                    </a:cubicBezTo>
                    <a:cubicBezTo>
                      <a:pt x="13" y="182"/>
                      <a:pt x="13" y="182"/>
                      <a:pt x="13" y="182"/>
                    </a:cubicBezTo>
                    <a:cubicBezTo>
                      <a:pt x="13" y="186"/>
                      <a:pt x="16" y="189"/>
                      <a:pt x="20" y="189"/>
                    </a:cubicBezTo>
                    <a:cubicBezTo>
                      <a:pt x="197" y="189"/>
                      <a:pt x="197" y="189"/>
                      <a:pt x="197" y="189"/>
                    </a:cubicBezTo>
                    <a:cubicBezTo>
                      <a:pt x="201" y="189"/>
                      <a:pt x="204" y="186"/>
                      <a:pt x="204" y="182"/>
                    </a:cubicBezTo>
                    <a:cubicBezTo>
                      <a:pt x="204" y="20"/>
                      <a:pt x="204" y="20"/>
                      <a:pt x="204" y="20"/>
                    </a:cubicBezTo>
                    <a:cubicBezTo>
                      <a:pt x="204" y="16"/>
                      <a:pt x="201" y="13"/>
                      <a:pt x="197" y="13"/>
                    </a:cubicBezTo>
                    <a:lnTo>
                      <a:pt x="20" y="13"/>
                    </a:lnTo>
                    <a:close/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0" name="Freeform: Shape 30"/>
              <p:cNvSpPr/>
              <p:nvPr/>
            </p:nvSpPr>
            <p:spPr bwMode="auto">
              <a:xfrm>
                <a:off x="3743325" y="4003675"/>
                <a:ext cx="96838" cy="93662"/>
              </a:xfrm>
              <a:custGeom>
                <a:avLst/>
                <a:gdLst/>
                <a:ahLst/>
                <a:cxnLst>
                  <a:cxn ang="0">
                    <a:pos x="58" y="29"/>
                  </a:cxn>
                  <a:cxn ang="0">
                    <a:pos x="29" y="57"/>
                  </a:cxn>
                  <a:cxn ang="0">
                    <a:pos x="0" y="29"/>
                  </a:cxn>
                  <a:cxn ang="0">
                    <a:pos x="29" y="0"/>
                  </a:cxn>
                  <a:cxn ang="0">
                    <a:pos x="58" y="29"/>
                  </a:cxn>
                  <a:cxn ang="0">
                    <a:pos x="58" y="29"/>
                  </a:cxn>
                  <a:cxn ang="0">
                    <a:pos x="58" y="29"/>
                  </a:cxn>
                </a:cxnLst>
                <a:rect l="0" t="0" r="r" b="b"/>
                <a:pathLst>
                  <a:path w="58" h="57">
                    <a:moveTo>
                      <a:pt x="58" y="29"/>
                    </a:moveTo>
                    <a:cubicBezTo>
                      <a:pt x="58" y="45"/>
                      <a:pt x="45" y="57"/>
                      <a:pt x="29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45" y="0"/>
                      <a:pt x="58" y="13"/>
                      <a:pt x="58" y="29"/>
                    </a:cubicBezTo>
                    <a:close/>
                    <a:moveTo>
                      <a:pt x="58" y="29"/>
                    </a:moveTo>
                    <a:cubicBezTo>
                      <a:pt x="58" y="29"/>
                      <a:pt x="58" y="29"/>
                      <a:pt x="58" y="2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1" name="Freeform: Shape 31"/>
              <p:cNvSpPr/>
              <p:nvPr/>
            </p:nvSpPr>
            <p:spPr bwMode="auto">
              <a:xfrm>
                <a:off x="369570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8" y="64"/>
                  </a:cxn>
                  <a:cxn ang="0">
                    <a:pos x="87" y="64"/>
                  </a:cxn>
                  <a:cxn ang="0">
                    <a:pos x="87" y="44"/>
                  </a:cxn>
                  <a:cxn ang="0">
                    <a:pos x="91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5" y="0"/>
                  </a:cxn>
                  <a:cxn ang="0">
                    <a:pos x="58" y="7"/>
                  </a:cxn>
                  <a:cxn ang="0">
                    <a:pos x="51" y="0"/>
                  </a:cxn>
                  <a:cxn ang="0">
                    <a:pos x="51" y="0"/>
                  </a:cxn>
                  <a:cxn ang="0">
                    <a:pos x="40" y="5"/>
                  </a:cxn>
                  <a:cxn ang="0">
                    <a:pos x="39" y="5"/>
                  </a:cxn>
                  <a:cxn ang="0">
                    <a:pos x="2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87" y="64"/>
                      <a:pt x="87" y="64"/>
                      <a:pt x="87" y="64"/>
                    </a:cubicBezTo>
                    <a:cubicBezTo>
                      <a:pt x="87" y="44"/>
                      <a:pt x="87" y="44"/>
                      <a:pt x="87" y="44"/>
                    </a:cubicBezTo>
                    <a:cubicBezTo>
                      <a:pt x="90" y="49"/>
                      <a:pt x="92" y="56"/>
                      <a:pt x="91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2" y="2"/>
                      <a:pt x="69" y="1"/>
                      <a:pt x="65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7" y="1"/>
                      <a:pt x="44" y="2"/>
                      <a:pt x="40" y="5"/>
                    </a:cubicBezTo>
                    <a:cubicBezTo>
                      <a:pt x="40" y="5"/>
                      <a:pt x="39" y="5"/>
                      <a:pt x="39" y="5"/>
                    </a:cubicBezTo>
                    <a:cubicBezTo>
                      <a:pt x="28" y="12"/>
                      <a:pt x="0" y="29"/>
                      <a:pt x="2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2" name="Freeform: Shape 32"/>
              <p:cNvSpPr/>
              <p:nvPr/>
            </p:nvSpPr>
            <p:spPr bwMode="auto">
              <a:xfrm>
                <a:off x="3929063" y="4003675"/>
                <a:ext cx="93663" cy="93662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28" y="57"/>
                  </a:cxn>
                  <a:cxn ang="0">
                    <a:pos x="0" y="29"/>
                  </a:cxn>
                  <a:cxn ang="0">
                    <a:pos x="28" y="0"/>
                  </a:cxn>
                  <a:cxn ang="0">
                    <a:pos x="57" y="29"/>
                  </a:cxn>
                  <a:cxn ang="0">
                    <a:pos x="57" y="29"/>
                  </a:cxn>
                  <a:cxn ang="0">
                    <a:pos x="57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cubicBezTo>
                      <a:pt x="57" y="45"/>
                      <a:pt x="44" y="57"/>
                      <a:pt x="28" y="57"/>
                    </a:cubicBezTo>
                    <a:cubicBezTo>
                      <a:pt x="13" y="57"/>
                      <a:pt x="0" y="45"/>
                      <a:pt x="0" y="29"/>
                    </a:cubicBezTo>
                    <a:cubicBezTo>
                      <a:pt x="0" y="13"/>
                      <a:pt x="13" y="0"/>
                      <a:pt x="28" y="0"/>
                    </a:cubicBezTo>
                    <a:cubicBezTo>
                      <a:pt x="44" y="0"/>
                      <a:pt x="57" y="13"/>
                      <a:pt x="57" y="29"/>
                    </a:cubicBezTo>
                    <a:close/>
                    <a:moveTo>
                      <a:pt x="57" y="29"/>
                    </a:moveTo>
                    <a:cubicBezTo>
                      <a:pt x="57" y="29"/>
                      <a:pt x="57" y="29"/>
                      <a:pt x="57" y="2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3" name="Freeform: Shape 33"/>
              <p:cNvSpPr/>
              <p:nvPr/>
            </p:nvSpPr>
            <p:spPr bwMode="auto">
              <a:xfrm>
                <a:off x="3879850" y="4100513"/>
                <a:ext cx="192088" cy="106362"/>
              </a:xfrm>
              <a:custGeom>
                <a:avLst/>
                <a:gdLst/>
                <a:ahLst/>
                <a:cxnLst>
                  <a:cxn ang="0">
                    <a:pos x="25" y="64"/>
                  </a:cxn>
                  <a:cxn ang="0">
                    <a:pos x="29" y="44"/>
                  </a:cxn>
                  <a:cxn ang="0">
                    <a:pos x="29" y="64"/>
                  </a:cxn>
                  <a:cxn ang="0">
                    <a:pos x="58" y="64"/>
                  </a:cxn>
                  <a:cxn ang="0">
                    <a:pos x="51" y="54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65" y="54"/>
                  </a:cxn>
                  <a:cxn ang="0">
                    <a:pos x="59" y="64"/>
                  </a:cxn>
                  <a:cxn ang="0">
                    <a:pos x="88" y="64"/>
                  </a:cxn>
                  <a:cxn ang="0">
                    <a:pos x="88" y="44"/>
                  </a:cxn>
                  <a:cxn ang="0">
                    <a:pos x="92" y="64"/>
                  </a:cxn>
                  <a:cxn ang="0">
                    <a:pos x="114" y="64"/>
                  </a:cxn>
                  <a:cxn ang="0">
                    <a:pos x="77" y="5"/>
                  </a:cxn>
                  <a:cxn ang="0">
                    <a:pos x="76" y="5"/>
                  </a:cxn>
                  <a:cxn ang="0">
                    <a:pos x="66" y="0"/>
                  </a:cxn>
                  <a:cxn ang="0">
                    <a:pos x="58" y="7"/>
                  </a:cxn>
                  <a:cxn ang="0">
                    <a:pos x="52" y="0"/>
                  </a:cxn>
                  <a:cxn ang="0">
                    <a:pos x="51" y="0"/>
                  </a:cxn>
                  <a:cxn ang="0">
                    <a:pos x="41" y="5"/>
                  </a:cxn>
                  <a:cxn ang="0">
                    <a:pos x="39" y="5"/>
                  </a:cxn>
                  <a:cxn ang="0">
                    <a:pos x="3" y="64"/>
                  </a:cxn>
                  <a:cxn ang="0">
                    <a:pos x="25" y="64"/>
                  </a:cxn>
                  <a:cxn ang="0">
                    <a:pos x="25" y="64"/>
                  </a:cxn>
                  <a:cxn ang="0">
                    <a:pos x="25" y="64"/>
                  </a:cxn>
                </a:cxnLst>
                <a:rect l="0" t="0" r="r" b="b"/>
                <a:pathLst>
                  <a:path w="116" h="64">
                    <a:moveTo>
                      <a:pt x="25" y="64"/>
                    </a:moveTo>
                    <a:cubicBezTo>
                      <a:pt x="24" y="56"/>
                      <a:pt x="26" y="49"/>
                      <a:pt x="29" y="4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58" y="64"/>
                      <a:pt x="58" y="64"/>
                      <a:pt x="58" y="6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65" y="54"/>
                      <a:pt x="65" y="54"/>
                      <a:pt x="65" y="54"/>
                    </a:cubicBezTo>
                    <a:cubicBezTo>
                      <a:pt x="59" y="64"/>
                      <a:pt x="59" y="64"/>
                      <a:pt x="59" y="64"/>
                    </a:cubicBezTo>
                    <a:cubicBezTo>
                      <a:pt x="88" y="64"/>
                      <a:pt x="88" y="64"/>
                      <a:pt x="88" y="64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91" y="49"/>
                      <a:pt x="92" y="56"/>
                      <a:pt x="92" y="64"/>
                    </a:cubicBezTo>
                    <a:cubicBezTo>
                      <a:pt x="114" y="64"/>
                      <a:pt x="114" y="64"/>
                      <a:pt x="114" y="64"/>
                    </a:cubicBezTo>
                    <a:cubicBezTo>
                      <a:pt x="116" y="29"/>
                      <a:pt x="88" y="12"/>
                      <a:pt x="77" y="5"/>
                    </a:cubicBezTo>
                    <a:cubicBezTo>
                      <a:pt x="77" y="5"/>
                      <a:pt x="76" y="5"/>
                      <a:pt x="76" y="5"/>
                    </a:cubicBezTo>
                    <a:cubicBezTo>
                      <a:pt x="73" y="2"/>
                      <a:pt x="69" y="1"/>
                      <a:pt x="66" y="0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48" y="1"/>
                      <a:pt x="44" y="2"/>
                      <a:pt x="41" y="5"/>
                    </a:cubicBezTo>
                    <a:cubicBezTo>
                      <a:pt x="40" y="5"/>
                      <a:pt x="40" y="5"/>
                      <a:pt x="39" y="5"/>
                    </a:cubicBezTo>
                    <a:cubicBezTo>
                      <a:pt x="28" y="12"/>
                      <a:pt x="0" y="29"/>
                      <a:pt x="3" y="64"/>
                    </a:cubicBezTo>
                    <a:lnTo>
                      <a:pt x="25" y="64"/>
                    </a:lnTo>
                    <a:close/>
                    <a:moveTo>
                      <a:pt x="25" y="64"/>
                    </a:moveTo>
                    <a:cubicBezTo>
                      <a:pt x="25" y="64"/>
                      <a:pt x="25" y="64"/>
                      <a:pt x="25" y="64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4" name="Rectangle 34"/>
              <p:cNvSpPr/>
              <p:nvPr/>
            </p:nvSpPr>
            <p:spPr bwMode="auto">
              <a:xfrm>
                <a:off x="3681413" y="4222750"/>
                <a:ext cx="542925" cy="666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</a:ln>
            </p:spPr>
            <p:txBody>
              <a:bodyPr anchor="ctr"/>
              <a:lstStyle/>
              <a:p>
                <a:pPr algn="ctr"/>
              </a:p>
            </p:txBody>
          </p:sp>
          <p:sp>
            <p:nvSpPr>
              <p:cNvPr id="35" name="Freeform: Shape 35"/>
              <p:cNvSpPr/>
              <p:nvPr/>
            </p:nvSpPr>
            <p:spPr bwMode="auto">
              <a:xfrm>
                <a:off x="3795713" y="3709988"/>
                <a:ext cx="177800" cy="179387"/>
              </a:xfrm>
              <a:custGeom>
                <a:avLst/>
                <a:gdLst/>
                <a:ahLst/>
                <a:cxnLst>
                  <a:cxn ang="0">
                    <a:pos x="103" y="61"/>
                  </a:cxn>
                  <a:cxn ang="0">
                    <a:pos x="97" y="59"/>
                  </a:cxn>
                  <a:cxn ang="0">
                    <a:pos x="97" y="46"/>
                  </a:cxn>
                  <a:cxn ang="0">
                    <a:pos x="102" y="44"/>
                  </a:cxn>
                  <a:cxn ang="0">
                    <a:pos x="105" y="35"/>
                  </a:cxn>
                  <a:cxn ang="0">
                    <a:pos x="102" y="28"/>
                  </a:cxn>
                  <a:cxn ang="0">
                    <a:pos x="93" y="24"/>
                  </a:cxn>
                  <a:cxn ang="0">
                    <a:pos x="88" y="27"/>
                  </a:cxn>
                  <a:cxn ang="0">
                    <a:pos x="78" y="18"/>
                  </a:cxn>
                  <a:cxn ang="0">
                    <a:pos x="81" y="13"/>
                  </a:cxn>
                  <a:cxn ang="0">
                    <a:pos x="76" y="4"/>
                  </a:cxn>
                  <a:cxn ang="0">
                    <a:pos x="69" y="1"/>
                  </a:cxn>
                  <a:cxn ang="0">
                    <a:pos x="60" y="5"/>
                  </a:cxn>
                  <a:cxn ang="0">
                    <a:pos x="58" y="11"/>
                  </a:cxn>
                  <a:cxn ang="0">
                    <a:pos x="46" y="11"/>
                  </a:cxn>
                  <a:cxn ang="0">
                    <a:pos x="43" y="6"/>
                  </a:cxn>
                  <a:cxn ang="0">
                    <a:pos x="34" y="3"/>
                  </a:cxn>
                  <a:cxn ang="0">
                    <a:pos x="27" y="6"/>
                  </a:cxn>
                  <a:cxn ang="0">
                    <a:pos x="24" y="15"/>
                  </a:cxn>
                  <a:cxn ang="0">
                    <a:pos x="26" y="20"/>
                  </a:cxn>
                  <a:cxn ang="0">
                    <a:pos x="18" y="30"/>
                  </a:cxn>
                  <a:cxn ang="0">
                    <a:pos x="12" y="28"/>
                  </a:cxn>
                  <a:cxn ang="0">
                    <a:pos x="3" y="32"/>
                  </a:cxn>
                  <a:cxn ang="0">
                    <a:pos x="1" y="39"/>
                  </a:cxn>
                  <a:cxn ang="0">
                    <a:pos x="1" y="44"/>
                  </a:cxn>
                  <a:cxn ang="0">
                    <a:pos x="5" y="48"/>
                  </a:cxn>
                  <a:cxn ang="0">
                    <a:pos x="10" y="50"/>
                  </a:cxn>
                  <a:cxn ang="0">
                    <a:pos x="11" y="62"/>
                  </a:cxn>
                  <a:cxn ang="0">
                    <a:pos x="5" y="65"/>
                  </a:cxn>
                  <a:cxn ang="0">
                    <a:pos x="2" y="74"/>
                  </a:cxn>
                  <a:cxn ang="0">
                    <a:pos x="5" y="81"/>
                  </a:cxn>
                  <a:cxn ang="0">
                    <a:pos x="14" y="84"/>
                  </a:cxn>
                  <a:cxn ang="0">
                    <a:pos x="20" y="82"/>
                  </a:cxn>
                  <a:cxn ang="0">
                    <a:pos x="29" y="90"/>
                  </a:cxn>
                  <a:cxn ang="0">
                    <a:pos x="27" y="96"/>
                  </a:cxn>
                  <a:cxn ang="0">
                    <a:pos x="27" y="101"/>
                  </a:cxn>
                  <a:cxn ang="0">
                    <a:pos x="31" y="105"/>
                  </a:cxn>
                  <a:cxn ang="0">
                    <a:pos x="38" y="107"/>
                  </a:cxn>
                  <a:cxn ang="0">
                    <a:pos x="43" y="107"/>
                  </a:cxn>
                  <a:cxn ang="0">
                    <a:pos x="47" y="103"/>
                  </a:cxn>
                  <a:cxn ang="0">
                    <a:pos x="49" y="98"/>
                  </a:cxn>
                  <a:cxn ang="0">
                    <a:pos x="62" y="97"/>
                  </a:cxn>
                  <a:cxn ang="0">
                    <a:pos x="64" y="103"/>
                  </a:cxn>
                  <a:cxn ang="0">
                    <a:pos x="73" y="106"/>
                  </a:cxn>
                  <a:cxn ang="0">
                    <a:pos x="80" y="103"/>
                  </a:cxn>
                  <a:cxn ang="0">
                    <a:pos x="84" y="94"/>
                  </a:cxn>
                  <a:cxn ang="0">
                    <a:pos x="81" y="88"/>
                  </a:cxn>
                  <a:cxn ang="0">
                    <a:pos x="90" y="79"/>
                  </a:cxn>
                  <a:cxn ang="0">
                    <a:pos x="95" y="81"/>
                  </a:cxn>
                  <a:cxn ang="0">
                    <a:pos x="101" y="81"/>
                  </a:cxn>
                  <a:cxn ang="0">
                    <a:pos x="104" y="77"/>
                  </a:cxn>
                  <a:cxn ang="0">
                    <a:pos x="107" y="70"/>
                  </a:cxn>
                  <a:cxn ang="0">
                    <a:pos x="103" y="61"/>
                  </a:cxn>
                  <a:cxn ang="0">
                    <a:pos x="65" y="79"/>
                  </a:cxn>
                  <a:cxn ang="0">
                    <a:pos x="54" y="81"/>
                  </a:cxn>
                  <a:cxn ang="0">
                    <a:pos x="29" y="66"/>
                  </a:cxn>
                  <a:cxn ang="0">
                    <a:pos x="42" y="30"/>
                  </a:cxn>
                  <a:cxn ang="0">
                    <a:pos x="54" y="27"/>
                  </a:cxn>
                  <a:cxn ang="0">
                    <a:pos x="78" y="43"/>
                  </a:cxn>
                  <a:cxn ang="0">
                    <a:pos x="65" y="79"/>
                  </a:cxn>
                  <a:cxn ang="0">
                    <a:pos x="65" y="79"/>
                  </a:cxn>
                  <a:cxn ang="0">
                    <a:pos x="65" y="79"/>
                  </a:cxn>
                </a:cxnLst>
                <a:rect l="0" t="0" r="r" b="b"/>
                <a:pathLst>
                  <a:path w="108" h="108">
                    <a:moveTo>
                      <a:pt x="103" y="61"/>
                    </a:moveTo>
                    <a:cubicBezTo>
                      <a:pt x="97" y="59"/>
                      <a:pt x="97" y="59"/>
                      <a:pt x="97" y="59"/>
                    </a:cubicBezTo>
                    <a:cubicBezTo>
                      <a:pt x="98" y="55"/>
                      <a:pt x="97" y="51"/>
                      <a:pt x="97" y="46"/>
                    </a:cubicBezTo>
                    <a:cubicBezTo>
                      <a:pt x="102" y="44"/>
                      <a:pt x="102" y="44"/>
                      <a:pt x="102" y="44"/>
                    </a:cubicBezTo>
                    <a:cubicBezTo>
                      <a:pt x="106" y="42"/>
                      <a:pt x="107" y="38"/>
                      <a:pt x="105" y="35"/>
                    </a:cubicBezTo>
                    <a:cubicBezTo>
                      <a:pt x="102" y="28"/>
                      <a:pt x="102" y="28"/>
                      <a:pt x="102" y="28"/>
                    </a:cubicBezTo>
                    <a:cubicBezTo>
                      <a:pt x="101" y="24"/>
                      <a:pt x="97" y="23"/>
                      <a:pt x="93" y="24"/>
                    </a:cubicBezTo>
                    <a:cubicBezTo>
                      <a:pt x="88" y="27"/>
                      <a:pt x="88" y="27"/>
                      <a:pt x="88" y="27"/>
                    </a:cubicBezTo>
                    <a:cubicBezTo>
                      <a:pt x="85" y="24"/>
                      <a:pt x="82" y="21"/>
                      <a:pt x="78" y="18"/>
                    </a:cubicBezTo>
                    <a:cubicBezTo>
                      <a:pt x="81" y="13"/>
                      <a:pt x="81" y="13"/>
                      <a:pt x="81" y="13"/>
                    </a:cubicBezTo>
                    <a:cubicBezTo>
                      <a:pt x="82" y="9"/>
                      <a:pt x="80" y="5"/>
                      <a:pt x="76" y="4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6" y="0"/>
                      <a:pt x="62" y="2"/>
                      <a:pt x="60" y="5"/>
                    </a:cubicBezTo>
                    <a:cubicBezTo>
                      <a:pt x="58" y="11"/>
                      <a:pt x="58" y="11"/>
                      <a:pt x="58" y="11"/>
                    </a:cubicBezTo>
                    <a:cubicBezTo>
                      <a:pt x="54" y="10"/>
                      <a:pt x="50" y="11"/>
                      <a:pt x="46" y="11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2" y="2"/>
                      <a:pt x="38" y="1"/>
                      <a:pt x="34" y="3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7"/>
                      <a:pt x="22" y="11"/>
                      <a:pt x="24" y="15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3" y="23"/>
                      <a:pt x="20" y="26"/>
                      <a:pt x="18" y="30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9" y="26"/>
                      <a:pt x="4" y="28"/>
                      <a:pt x="3" y="32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0" y="41"/>
                      <a:pt x="0" y="42"/>
                      <a:pt x="1" y="44"/>
                    </a:cubicBezTo>
                    <a:cubicBezTo>
                      <a:pt x="2" y="46"/>
                      <a:pt x="3" y="47"/>
                      <a:pt x="5" y="48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54"/>
                      <a:pt x="10" y="58"/>
                      <a:pt x="11" y="62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2" y="66"/>
                      <a:pt x="0" y="71"/>
                      <a:pt x="2" y="74"/>
                    </a:cubicBezTo>
                    <a:cubicBezTo>
                      <a:pt x="5" y="81"/>
                      <a:pt x="5" y="81"/>
                      <a:pt x="5" y="81"/>
                    </a:cubicBezTo>
                    <a:cubicBezTo>
                      <a:pt x="7" y="84"/>
                      <a:pt x="11" y="86"/>
                      <a:pt x="14" y="84"/>
                    </a:cubicBezTo>
                    <a:cubicBezTo>
                      <a:pt x="20" y="82"/>
                      <a:pt x="20" y="82"/>
                      <a:pt x="20" y="82"/>
                    </a:cubicBezTo>
                    <a:cubicBezTo>
                      <a:pt x="22" y="85"/>
                      <a:pt x="26" y="88"/>
                      <a:pt x="29" y="90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6" y="98"/>
                      <a:pt x="26" y="100"/>
                      <a:pt x="27" y="101"/>
                    </a:cubicBezTo>
                    <a:cubicBezTo>
                      <a:pt x="28" y="103"/>
                      <a:pt x="29" y="104"/>
                      <a:pt x="31" y="105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40" y="108"/>
                      <a:pt x="42" y="108"/>
                      <a:pt x="43" y="107"/>
                    </a:cubicBezTo>
                    <a:cubicBezTo>
                      <a:pt x="45" y="107"/>
                      <a:pt x="46" y="105"/>
                      <a:pt x="47" y="103"/>
                    </a:cubicBezTo>
                    <a:cubicBezTo>
                      <a:pt x="49" y="98"/>
                      <a:pt x="49" y="98"/>
                      <a:pt x="49" y="98"/>
                    </a:cubicBezTo>
                    <a:cubicBezTo>
                      <a:pt x="53" y="98"/>
                      <a:pt x="57" y="98"/>
                      <a:pt x="62" y="97"/>
                    </a:cubicBezTo>
                    <a:cubicBezTo>
                      <a:pt x="64" y="103"/>
                      <a:pt x="64" y="103"/>
                      <a:pt x="64" y="103"/>
                    </a:cubicBezTo>
                    <a:cubicBezTo>
                      <a:pt x="66" y="106"/>
                      <a:pt x="70" y="108"/>
                      <a:pt x="73" y="106"/>
                    </a:cubicBezTo>
                    <a:cubicBezTo>
                      <a:pt x="80" y="103"/>
                      <a:pt x="80" y="103"/>
                      <a:pt x="80" y="103"/>
                    </a:cubicBezTo>
                    <a:cubicBezTo>
                      <a:pt x="84" y="101"/>
                      <a:pt x="85" y="97"/>
                      <a:pt x="84" y="94"/>
                    </a:cubicBezTo>
                    <a:cubicBezTo>
                      <a:pt x="81" y="88"/>
                      <a:pt x="81" y="88"/>
                      <a:pt x="81" y="88"/>
                    </a:cubicBezTo>
                    <a:cubicBezTo>
                      <a:pt x="84" y="86"/>
                      <a:pt x="87" y="82"/>
                      <a:pt x="90" y="79"/>
                    </a:cubicBezTo>
                    <a:cubicBezTo>
                      <a:pt x="95" y="81"/>
                      <a:pt x="95" y="81"/>
                      <a:pt x="95" y="81"/>
                    </a:cubicBezTo>
                    <a:cubicBezTo>
                      <a:pt x="97" y="82"/>
                      <a:pt x="99" y="82"/>
                      <a:pt x="101" y="81"/>
                    </a:cubicBezTo>
                    <a:cubicBezTo>
                      <a:pt x="102" y="80"/>
                      <a:pt x="104" y="79"/>
                      <a:pt x="104" y="77"/>
                    </a:cubicBezTo>
                    <a:cubicBezTo>
                      <a:pt x="107" y="70"/>
                      <a:pt x="107" y="70"/>
                      <a:pt x="107" y="70"/>
                    </a:cubicBezTo>
                    <a:cubicBezTo>
                      <a:pt x="108" y="66"/>
                      <a:pt x="106" y="62"/>
                      <a:pt x="103" y="61"/>
                    </a:cubicBezTo>
                    <a:close/>
                    <a:moveTo>
                      <a:pt x="65" y="79"/>
                    </a:moveTo>
                    <a:cubicBezTo>
                      <a:pt x="61" y="81"/>
                      <a:pt x="58" y="81"/>
                      <a:pt x="54" y="81"/>
                    </a:cubicBezTo>
                    <a:cubicBezTo>
                      <a:pt x="43" y="81"/>
                      <a:pt x="33" y="75"/>
                      <a:pt x="29" y="66"/>
                    </a:cubicBezTo>
                    <a:cubicBezTo>
                      <a:pt x="23" y="52"/>
                      <a:pt x="29" y="36"/>
                      <a:pt x="42" y="30"/>
                    </a:cubicBezTo>
                    <a:cubicBezTo>
                      <a:pt x="46" y="28"/>
                      <a:pt x="50" y="27"/>
                      <a:pt x="54" y="27"/>
                    </a:cubicBezTo>
                    <a:cubicBezTo>
                      <a:pt x="64" y="27"/>
                      <a:pt x="74" y="33"/>
                      <a:pt x="78" y="43"/>
                    </a:cubicBezTo>
                    <a:cubicBezTo>
                      <a:pt x="85" y="57"/>
                      <a:pt x="79" y="73"/>
                      <a:pt x="65" y="79"/>
                    </a:cubicBezTo>
                    <a:close/>
                    <a:moveTo>
                      <a:pt x="65" y="79"/>
                    </a:moveTo>
                    <a:cubicBezTo>
                      <a:pt x="65" y="79"/>
                      <a:pt x="65" y="79"/>
                      <a:pt x="65" y="79"/>
                    </a:cubicBezTo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anchor="ctr"/>
              <a:lstStyle/>
              <a:p>
                <a:pPr algn="ctr"/>
              </a:p>
            </p:txBody>
          </p:sp>
        </p:grpSp>
      </p:grpSp>
      <p:sp>
        <p:nvSpPr>
          <p:cNvPr id="36" name="文本框 37"/>
          <p:cNvSpPr txBox="1"/>
          <p:nvPr/>
        </p:nvSpPr>
        <p:spPr>
          <a:xfrm>
            <a:off x="3981005" y="203130"/>
            <a:ext cx="1292627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推荐浏览器</a:t>
            </a:r>
            <a:endParaRPr lang="zh-CN" altLang="en-US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/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椭圆 38"/>
          <p:cNvSpPr/>
          <p:nvPr/>
        </p:nvSpPr>
        <p:spPr>
          <a:xfrm>
            <a:off x="4161437" y="1099047"/>
            <a:ext cx="499086" cy="49908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4686116" y="2474092"/>
            <a:ext cx="499086" cy="5042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文本框 60"/>
          <p:cNvSpPr>
            <a:spLocks noChangeArrowheads="1"/>
          </p:cNvSpPr>
          <p:nvPr/>
        </p:nvSpPr>
        <p:spPr bwMode="auto">
          <a:xfrm>
            <a:off x="5080390" y="831653"/>
            <a:ext cx="121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Times New Roman" panose="02020603050405020304" pitchFamily="18" charset="0"/>
              </a:rPr>
              <a:t>360</a:t>
            </a:r>
            <a:endPara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sym typeface="Times New Roman" panose="02020603050405020304" pitchFamily="18" charset="0"/>
            </a:endParaRPr>
          </a:p>
          <a:p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Times New Roman" panose="02020603050405020304" pitchFamily="18" charset="0"/>
              </a:rPr>
              <a:t>急速模式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sym typeface="Times New Roman" panose="02020603050405020304" pitchFamily="18" charset="0"/>
            </a:endParaRPr>
          </a:p>
          <a:p>
            <a:endParaRPr lang="en-US" altLang="zh-CN" sz="1600" b="1" dirty="0">
              <a:solidFill>
                <a:schemeClr val="bg1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4052473" y="3703818"/>
            <a:ext cx="499086" cy="50423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文本框 60"/>
          <p:cNvSpPr>
            <a:spLocks noChangeArrowheads="1"/>
          </p:cNvSpPr>
          <p:nvPr/>
        </p:nvSpPr>
        <p:spPr bwMode="auto">
          <a:xfrm>
            <a:off x="5778489" y="2423498"/>
            <a:ext cx="906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火狐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53" name="文本框 60"/>
          <p:cNvSpPr>
            <a:spLocks noChangeArrowheads="1"/>
          </p:cNvSpPr>
          <p:nvPr/>
        </p:nvSpPr>
        <p:spPr bwMode="auto">
          <a:xfrm>
            <a:off x="5131803" y="3802045"/>
            <a:ext cx="906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sym typeface="Arial" panose="020B0604020202020204" pitchFamily="34" charset="0"/>
              </a:rPr>
              <a:t>猎豹</a:t>
            </a:r>
            <a:endParaRPr lang="en-US" altLang="zh-CN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54" name="图片 5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11" y="624815"/>
            <a:ext cx="1695391" cy="1408478"/>
          </a:xfrm>
          <a:prstGeom prst="rect">
            <a:avLst/>
          </a:prstGeom>
        </p:spPr>
      </p:pic>
      <p:pic>
        <p:nvPicPr>
          <p:cNvPr id="55" name="图片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" t="-3342" r="4588" b="4988"/>
          <a:stretch>
            <a:fillRect/>
          </a:stretch>
        </p:blipFill>
        <p:spPr bwMode="auto">
          <a:xfrm>
            <a:off x="4496246" y="2199945"/>
            <a:ext cx="832631" cy="83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68" y="3508408"/>
            <a:ext cx="1047935" cy="80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37"/>
          <p:cNvSpPr txBox="1"/>
          <p:nvPr/>
        </p:nvSpPr>
        <p:spPr>
          <a:xfrm>
            <a:off x="3833529" y="203130"/>
            <a:ext cx="1587580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en-US" altLang="zh-CN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PC</a:t>
            </a: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端登录方式</a:t>
            </a:r>
            <a:endParaRPr lang="zh-CN" altLang="en-US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92898" y="4107410"/>
            <a:ext cx="7093379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http://szyfaq.fanya.chaoxing.com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age5.png"/>
          <p:cNvPicPr/>
          <p:nvPr/>
        </p:nvPicPr>
        <p:blipFill>
          <a:blip r:embed="rId1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7" y="728034"/>
            <a:ext cx="6271750" cy="3069049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5909438" y="3117666"/>
            <a:ext cx="505593" cy="679417"/>
            <a:chOff x="7326455" y="3350165"/>
            <a:chExt cx="863526" cy="956914"/>
          </a:xfrm>
        </p:grpSpPr>
        <p:sp>
          <p:nvSpPr>
            <p:cNvPr id="8" name="矩形 7"/>
            <p:cNvSpPr/>
            <p:nvPr/>
          </p:nvSpPr>
          <p:spPr>
            <a:xfrm>
              <a:off x="7326455" y="3879790"/>
              <a:ext cx="860416" cy="4272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下箭头 8"/>
            <p:cNvSpPr/>
            <p:nvPr/>
          </p:nvSpPr>
          <p:spPr>
            <a:xfrm rot="1401769">
              <a:off x="7848367" y="3350165"/>
              <a:ext cx="341614" cy="6323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07528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9337" y="772319"/>
            <a:ext cx="7048500" cy="3600450"/>
          </a:xfrm>
          <a:prstGeom prst="rect">
            <a:avLst/>
          </a:prstGeom>
        </p:spPr>
      </p:pic>
      <p:sp>
        <p:nvSpPr>
          <p:cNvPr id="10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用户登录</a:t>
            </a:r>
            <a:endParaRPr lang="zh-CN" altLang="en-US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标注 12"/>
          <p:cNvSpPr>
            <a:spLocks noChangeArrowheads="1"/>
          </p:cNvSpPr>
          <p:nvPr/>
        </p:nvSpPr>
        <p:spPr bwMode="auto">
          <a:xfrm flipH="1">
            <a:off x="3343216" y="1592071"/>
            <a:ext cx="4158818" cy="711288"/>
          </a:xfrm>
          <a:prstGeom prst="wedgeRoundRectCallout">
            <a:avLst>
              <a:gd name="adj1" fmla="val 65187"/>
              <a:gd name="adj2" fmla="val 9710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自己的学号、手机号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圆角矩形标注 13"/>
          <p:cNvSpPr>
            <a:spLocks noChangeArrowheads="1"/>
          </p:cNvSpPr>
          <p:nvPr/>
        </p:nvSpPr>
        <p:spPr bwMode="auto">
          <a:xfrm flipH="1">
            <a:off x="418744" y="3740208"/>
            <a:ext cx="3331429" cy="865977"/>
          </a:xfrm>
          <a:prstGeom prst="wedgeRoundRectCallout">
            <a:avLst>
              <a:gd name="adj1" fmla="val 212"/>
              <a:gd name="adj2" fmla="val -11871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600" tIns="60787" rIns="121600" bIns="60787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初始密码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</a:t>
            </a:r>
            <a:r>
              <a: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ea"/>
                <a:ea typeface="+mj-ea"/>
                <a:sym typeface="宋体" panose="02010600030101010101" pitchFamily="2" charset="-122"/>
              </a:rPr>
              <a:t>身份证后六位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ea"/>
              <a:ea typeface="+mj-ea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7"/>
          <p:cNvSpPr txBox="1"/>
          <p:nvPr/>
        </p:nvSpPr>
        <p:spPr>
          <a:xfrm>
            <a:off x="3949323" y="203184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修改密码</a:t>
            </a:r>
            <a:endParaRPr lang="zh-CN" altLang="en-US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r="16913" b="14580"/>
          <a:stretch>
            <a:fillRect/>
          </a:stretch>
        </p:blipFill>
        <p:spPr>
          <a:xfrm>
            <a:off x="1286320" y="896905"/>
            <a:ext cx="6387803" cy="3742516"/>
          </a:xfrm>
          <a:prstGeom prst="rect">
            <a:avLst/>
          </a:prstGeom>
        </p:spPr>
      </p:pic>
      <p:pic>
        <p:nvPicPr>
          <p:cNvPr id="15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箭头: 五边形 7"/>
          <p:cNvSpPr/>
          <p:nvPr/>
        </p:nvSpPr>
        <p:spPr>
          <a:xfrm>
            <a:off x="1587" y="355054"/>
            <a:ext cx="2192732" cy="525302"/>
          </a:xfrm>
          <a:prstGeom prst="homePlate">
            <a:avLst/>
          </a:prstGeom>
          <a:solidFill>
            <a:schemeClr val="accent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/>
          <p:cNvSpPr txBox="1">
            <a:spLocks noChangeArrowheads="1"/>
          </p:cNvSpPr>
          <p:nvPr/>
        </p:nvSpPr>
        <p:spPr bwMode="auto">
          <a:xfrm>
            <a:off x="43145" y="367299"/>
            <a:ext cx="891183" cy="43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1435" tIns="25718" rIns="51435" bIns="2571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247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2475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894586" y="484015"/>
            <a:ext cx="1245213" cy="267382"/>
          </a:xfrm>
          <a:prstGeom prst="rect">
            <a:avLst/>
          </a:prstGeom>
          <a:noFill/>
        </p:spPr>
        <p:txBody>
          <a:bodyPr wrap="square" lIns="51435" tIns="25718" rIns="51435" bIns="25718">
            <a:spAutoFit/>
          </a:bodyPr>
          <a:lstStyle/>
          <a:p>
            <a:pPr>
              <a:defRPr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zh-CN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PA_淘宝店chenying0907 29"/>
          <p:cNvSpPr/>
          <p:nvPr>
            <p:custDataLst>
              <p:tags r:id="rId1"/>
            </p:custDataLst>
          </p:nvPr>
        </p:nvSpPr>
        <p:spPr>
          <a:xfrm>
            <a:off x="909950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PA_淘宝店chenying0907 30"/>
          <p:cNvSpPr/>
          <p:nvPr>
            <p:custDataLst>
              <p:tags r:id="rId2"/>
            </p:custDataLst>
          </p:nvPr>
        </p:nvSpPr>
        <p:spPr>
          <a:xfrm>
            <a:off x="3137981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PA_淘宝店chenying0907 31"/>
          <p:cNvSpPr/>
          <p:nvPr>
            <p:custDataLst>
              <p:tags r:id="rId3"/>
            </p:custDataLst>
          </p:nvPr>
        </p:nvSpPr>
        <p:spPr>
          <a:xfrm>
            <a:off x="7362018" y="194394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PA_淘宝店chenying0907 32"/>
          <p:cNvSpPr/>
          <p:nvPr>
            <p:custDataLst>
              <p:tags r:id="rId4"/>
            </p:custDataLst>
          </p:nvPr>
        </p:nvSpPr>
        <p:spPr>
          <a:xfrm>
            <a:off x="5327912" y="1948491"/>
            <a:ext cx="1083467" cy="1257209"/>
          </a:xfrm>
          <a:custGeom>
            <a:avLst/>
            <a:gdLst>
              <a:gd name="connsiteX0" fmla="*/ 528437 w 1558835"/>
              <a:gd name="connsiteY0" fmla="*/ 647221 h 1808248"/>
              <a:gd name="connsiteX1" fmla="*/ 249763 w 1558835"/>
              <a:gd name="connsiteY1" fmla="*/ 925895 h 1808248"/>
              <a:gd name="connsiteX2" fmla="*/ 528437 w 1558835"/>
              <a:gd name="connsiteY2" fmla="*/ 1204569 h 1808248"/>
              <a:gd name="connsiteX3" fmla="*/ 807111 w 1558835"/>
              <a:gd name="connsiteY3" fmla="*/ 925895 h 1808248"/>
              <a:gd name="connsiteX4" fmla="*/ 528437 w 1558835"/>
              <a:gd name="connsiteY4" fmla="*/ 647221 h 1808248"/>
              <a:gd name="connsiteX5" fmla="*/ 0 w 1558835"/>
              <a:gd name="connsiteY5" fmla="*/ 0 h 1808248"/>
              <a:gd name="connsiteX6" fmla="*/ 1558835 w 1558835"/>
              <a:gd name="connsiteY6" fmla="*/ 904125 h 1808248"/>
              <a:gd name="connsiteX7" fmla="*/ 0 w 1558835"/>
              <a:gd name="connsiteY7" fmla="*/ 1808248 h 1808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58835" h="1808248">
                <a:moveTo>
                  <a:pt x="528437" y="647221"/>
                </a:moveTo>
                <a:cubicBezTo>
                  <a:pt x="374530" y="647221"/>
                  <a:pt x="249763" y="771988"/>
                  <a:pt x="249763" y="925895"/>
                </a:cubicBezTo>
                <a:cubicBezTo>
                  <a:pt x="249763" y="1079802"/>
                  <a:pt x="374530" y="1204569"/>
                  <a:pt x="528437" y="1204569"/>
                </a:cubicBezTo>
                <a:cubicBezTo>
                  <a:pt x="682344" y="1204569"/>
                  <a:pt x="807111" y="1079802"/>
                  <a:pt x="807111" y="925895"/>
                </a:cubicBezTo>
                <a:cubicBezTo>
                  <a:pt x="807111" y="771988"/>
                  <a:pt x="682344" y="647221"/>
                  <a:pt x="528437" y="647221"/>
                </a:cubicBezTo>
                <a:close/>
                <a:moveTo>
                  <a:pt x="0" y="0"/>
                </a:moveTo>
                <a:lnTo>
                  <a:pt x="1558835" y="904125"/>
                </a:lnTo>
                <a:lnTo>
                  <a:pt x="0" y="180824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PA_燕尾形 6"/>
          <p:cNvSpPr/>
          <p:nvPr>
            <p:custDataLst>
              <p:tags r:id="rId5"/>
            </p:custDataLst>
          </p:nvPr>
        </p:nvSpPr>
        <p:spPr>
          <a:xfrm>
            <a:off x="2206702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9" name="PA_燕尾形 36"/>
          <p:cNvSpPr/>
          <p:nvPr>
            <p:custDataLst>
              <p:tags r:id="rId6"/>
            </p:custDataLst>
          </p:nvPr>
        </p:nvSpPr>
        <p:spPr>
          <a:xfrm>
            <a:off x="2482519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PA_燕尾形 37"/>
          <p:cNvSpPr/>
          <p:nvPr>
            <p:custDataLst>
              <p:tags r:id="rId7"/>
            </p:custDataLst>
          </p:nvPr>
        </p:nvSpPr>
        <p:spPr>
          <a:xfrm>
            <a:off x="4449519" y="2459297"/>
            <a:ext cx="261257" cy="26133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1" name="PA_燕尾形 38"/>
          <p:cNvSpPr/>
          <p:nvPr>
            <p:custDataLst>
              <p:tags r:id="rId8"/>
            </p:custDataLst>
          </p:nvPr>
        </p:nvSpPr>
        <p:spPr>
          <a:xfrm>
            <a:off x="4725336" y="2459297"/>
            <a:ext cx="261257" cy="261338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2" name="PA_燕尾形 39"/>
          <p:cNvSpPr/>
          <p:nvPr>
            <p:custDataLst>
              <p:tags r:id="rId9"/>
            </p:custDataLst>
          </p:nvPr>
        </p:nvSpPr>
        <p:spPr>
          <a:xfrm>
            <a:off x="6557442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3" name="PA_燕尾形 40"/>
          <p:cNvSpPr/>
          <p:nvPr>
            <p:custDataLst>
              <p:tags r:id="rId10"/>
            </p:custDataLst>
          </p:nvPr>
        </p:nvSpPr>
        <p:spPr>
          <a:xfrm>
            <a:off x="6833261" y="2459297"/>
            <a:ext cx="261257" cy="261338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44" name="PA_组合 17"/>
          <p:cNvGrpSpPr/>
          <p:nvPr>
            <p:custDataLst>
              <p:tags r:id="rId11"/>
            </p:custDataLst>
          </p:nvPr>
        </p:nvGrpSpPr>
        <p:grpSpPr bwMode="auto">
          <a:xfrm rot="-2700000">
            <a:off x="2621004" y="3338993"/>
            <a:ext cx="272361" cy="273649"/>
            <a:chOff x="5394325" y="2859088"/>
            <a:chExt cx="358775" cy="360362"/>
          </a:xfrm>
          <a:solidFill>
            <a:srgbClr val="D9D9D9"/>
          </a:solidFill>
        </p:grpSpPr>
        <p:sp>
          <p:nvSpPr>
            <p:cNvPr id="45" name="AutoShape 37"/>
            <p:cNvSpPr/>
            <p:nvPr/>
          </p:nvSpPr>
          <p:spPr bwMode="auto">
            <a:xfrm>
              <a:off x="5394485" y="2892265"/>
              <a:ext cx="327025" cy="325438"/>
            </a:xfrm>
            <a:custGeom>
              <a:avLst/>
              <a:gdLst>
                <a:gd name="T0" fmla="+- 0 10849 98"/>
                <a:gd name="T1" fmla="*/ T0 w 21502"/>
                <a:gd name="T2" fmla="*/ 10800 h 21600"/>
                <a:gd name="T3" fmla="+- 0 10849 98"/>
                <a:gd name="T4" fmla="*/ T3 w 21502"/>
                <a:gd name="T5" fmla="*/ 10800 h 21600"/>
                <a:gd name="T6" fmla="+- 0 10849 98"/>
                <a:gd name="T7" fmla="*/ T6 w 21502"/>
                <a:gd name="T8" fmla="*/ 10800 h 21600"/>
                <a:gd name="T9" fmla="+- 0 10849 98"/>
                <a:gd name="T10" fmla="*/ T9 w 2150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02" h="21600">
                  <a:moveTo>
                    <a:pt x="19917" y="7880"/>
                  </a:moveTo>
                  <a:lnTo>
                    <a:pt x="18875" y="8932"/>
                  </a:lnTo>
                  <a:cubicBezTo>
                    <a:pt x="18730" y="9079"/>
                    <a:pt x="18497" y="9079"/>
                    <a:pt x="18353" y="8932"/>
                  </a:cubicBezTo>
                  <a:lnTo>
                    <a:pt x="17048" y="7617"/>
                  </a:lnTo>
                  <a:lnTo>
                    <a:pt x="15991" y="10290"/>
                  </a:lnTo>
                  <a:lnTo>
                    <a:pt x="16080" y="10064"/>
                  </a:lnTo>
                  <a:cubicBezTo>
                    <a:pt x="13859" y="7826"/>
                    <a:pt x="11601" y="7544"/>
                    <a:pt x="9565" y="7291"/>
                  </a:cubicBezTo>
                  <a:cubicBezTo>
                    <a:pt x="8910" y="7210"/>
                    <a:pt x="8276" y="7126"/>
                    <a:pt x="7652" y="6990"/>
                  </a:cubicBezTo>
                  <a:lnTo>
                    <a:pt x="13918" y="4456"/>
                  </a:lnTo>
                  <a:lnTo>
                    <a:pt x="12652" y="3179"/>
                  </a:lnTo>
                  <a:cubicBezTo>
                    <a:pt x="12508" y="3033"/>
                    <a:pt x="12508" y="2798"/>
                    <a:pt x="12652" y="2652"/>
                  </a:cubicBezTo>
                  <a:lnTo>
                    <a:pt x="13695" y="1598"/>
                  </a:lnTo>
                  <a:cubicBezTo>
                    <a:pt x="13840" y="1453"/>
                    <a:pt x="14073" y="1453"/>
                    <a:pt x="14217" y="1598"/>
                  </a:cubicBezTo>
                  <a:lnTo>
                    <a:pt x="19917" y="7353"/>
                  </a:lnTo>
                  <a:cubicBezTo>
                    <a:pt x="20062" y="7499"/>
                    <a:pt x="20062" y="7734"/>
                    <a:pt x="19917" y="7880"/>
                  </a:cubicBezTo>
                  <a:moveTo>
                    <a:pt x="12292" y="19639"/>
                  </a:moveTo>
                  <a:cubicBezTo>
                    <a:pt x="12200" y="19872"/>
                    <a:pt x="11999" y="20044"/>
                    <a:pt x="11756" y="20095"/>
                  </a:cubicBezTo>
                  <a:cubicBezTo>
                    <a:pt x="11700" y="20106"/>
                    <a:pt x="11643" y="20111"/>
                    <a:pt x="11587" y="20110"/>
                  </a:cubicBezTo>
                  <a:cubicBezTo>
                    <a:pt x="11400" y="20105"/>
                    <a:pt x="11219" y="20030"/>
                    <a:pt x="11084" y="19892"/>
                  </a:cubicBezTo>
                  <a:lnTo>
                    <a:pt x="1692" y="10517"/>
                  </a:lnTo>
                  <a:cubicBezTo>
                    <a:pt x="1519" y="10343"/>
                    <a:pt x="1443" y="10094"/>
                    <a:pt x="1488" y="9852"/>
                  </a:cubicBezTo>
                  <a:cubicBezTo>
                    <a:pt x="1533" y="9610"/>
                    <a:pt x="1695" y="9407"/>
                    <a:pt x="1917" y="9308"/>
                  </a:cubicBezTo>
                  <a:lnTo>
                    <a:pt x="6505" y="7453"/>
                  </a:lnTo>
                  <a:cubicBezTo>
                    <a:pt x="9597" y="8490"/>
                    <a:pt x="12689" y="7491"/>
                    <a:pt x="15781" y="10821"/>
                  </a:cubicBezTo>
                  <a:cubicBezTo>
                    <a:pt x="15781" y="10821"/>
                    <a:pt x="12292" y="19639"/>
                    <a:pt x="12292" y="19639"/>
                  </a:cubicBezTo>
                  <a:close/>
                  <a:moveTo>
                    <a:pt x="15260" y="545"/>
                  </a:moveTo>
                  <a:cubicBezTo>
                    <a:pt x="14912" y="193"/>
                    <a:pt x="14449" y="0"/>
                    <a:pt x="13956" y="0"/>
                  </a:cubicBezTo>
                  <a:cubicBezTo>
                    <a:pt x="13463" y="0"/>
                    <a:pt x="13000" y="193"/>
                    <a:pt x="12651" y="546"/>
                  </a:cubicBezTo>
                  <a:lnTo>
                    <a:pt x="11610" y="1598"/>
                  </a:lnTo>
                  <a:cubicBezTo>
                    <a:pt x="11261" y="1949"/>
                    <a:pt x="11068" y="2417"/>
                    <a:pt x="11068" y="2915"/>
                  </a:cubicBezTo>
                  <a:cubicBezTo>
                    <a:pt x="11068" y="3265"/>
                    <a:pt x="11164" y="3601"/>
                    <a:pt x="11342" y="3893"/>
                  </a:cubicBezTo>
                  <a:lnTo>
                    <a:pt x="1324" y="7944"/>
                  </a:lnTo>
                  <a:cubicBezTo>
                    <a:pt x="654" y="8241"/>
                    <a:pt x="173" y="8851"/>
                    <a:pt x="38" y="9575"/>
                  </a:cubicBezTo>
                  <a:cubicBezTo>
                    <a:pt x="-98" y="10302"/>
                    <a:pt x="130" y="11048"/>
                    <a:pt x="654" y="11576"/>
                  </a:cubicBezTo>
                  <a:lnTo>
                    <a:pt x="10041" y="20946"/>
                  </a:lnTo>
                  <a:cubicBezTo>
                    <a:pt x="10445" y="21354"/>
                    <a:pt x="10982" y="21586"/>
                    <a:pt x="11549" y="21599"/>
                  </a:cubicBezTo>
                  <a:cubicBezTo>
                    <a:pt x="11562" y="21599"/>
                    <a:pt x="11593" y="21599"/>
                    <a:pt x="11605" y="21599"/>
                  </a:cubicBezTo>
                  <a:cubicBezTo>
                    <a:pt x="11754" y="21599"/>
                    <a:pt x="11906" y="21584"/>
                    <a:pt x="12056" y="21553"/>
                  </a:cubicBezTo>
                  <a:cubicBezTo>
                    <a:pt x="12789" y="21399"/>
                    <a:pt x="13390" y="20888"/>
                    <a:pt x="13662" y="20191"/>
                  </a:cubicBezTo>
                  <a:lnTo>
                    <a:pt x="17604" y="10229"/>
                  </a:lnTo>
                  <a:cubicBezTo>
                    <a:pt x="17902" y="10426"/>
                    <a:pt x="18250" y="10532"/>
                    <a:pt x="18613" y="10532"/>
                  </a:cubicBezTo>
                  <a:cubicBezTo>
                    <a:pt x="19107" y="10532"/>
                    <a:pt x="19570" y="10338"/>
                    <a:pt x="19918" y="9986"/>
                  </a:cubicBezTo>
                  <a:lnTo>
                    <a:pt x="20957" y="8937"/>
                  </a:lnTo>
                  <a:cubicBezTo>
                    <a:pt x="21308" y="8585"/>
                    <a:pt x="21502" y="8116"/>
                    <a:pt x="21502" y="7617"/>
                  </a:cubicBezTo>
                  <a:cubicBezTo>
                    <a:pt x="21502" y="7117"/>
                    <a:pt x="21308" y="6648"/>
                    <a:pt x="20961" y="6300"/>
                  </a:cubicBezTo>
                  <a:cubicBezTo>
                    <a:pt x="20961" y="6300"/>
                    <a:pt x="15260" y="545"/>
                    <a:pt x="15260" y="54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6" name="AutoShape 38"/>
            <p:cNvSpPr/>
            <p:nvPr/>
          </p:nvSpPr>
          <p:spPr bwMode="auto">
            <a:xfrm>
              <a:off x="5552105" y="3033377"/>
              <a:ext cx="55563" cy="5556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4320"/>
                  </a:moveTo>
                  <a:cubicBezTo>
                    <a:pt x="14381" y="4320"/>
                    <a:pt x="17279" y="7222"/>
                    <a:pt x="17279" y="10800"/>
                  </a:cubicBezTo>
                  <a:cubicBezTo>
                    <a:pt x="17279" y="14377"/>
                    <a:pt x="14381" y="17279"/>
                    <a:pt x="10800" y="17279"/>
                  </a:cubicBezTo>
                  <a:cubicBezTo>
                    <a:pt x="7218" y="17279"/>
                    <a:pt x="4319" y="14377"/>
                    <a:pt x="4319" y="10800"/>
                  </a:cubicBezTo>
                  <a:cubicBezTo>
                    <a:pt x="4319" y="7222"/>
                    <a:pt x="7218" y="4320"/>
                    <a:pt x="10800" y="4320"/>
                  </a:cubicBezTo>
                  <a:moveTo>
                    <a:pt x="10800" y="21599"/>
                  </a:move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7" name="AutoShape 39"/>
            <p:cNvSpPr/>
            <p:nvPr/>
          </p:nvSpPr>
          <p:spPr bwMode="auto">
            <a:xfrm>
              <a:off x="5696350" y="2852417"/>
              <a:ext cx="55563" cy="571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7279"/>
                  </a:moveTo>
                  <a:cubicBezTo>
                    <a:pt x="7218" y="17279"/>
                    <a:pt x="4320" y="14377"/>
                    <a:pt x="4320" y="10800"/>
                  </a:cubicBezTo>
                  <a:cubicBezTo>
                    <a:pt x="4320" y="7222"/>
                    <a:pt x="7218" y="4320"/>
                    <a:pt x="10800" y="4320"/>
                  </a:cubicBezTo>
                  <a:cubicBezTo>
                    <a:pt x="14381" y="4320"/>
                    <a:pt x="17280" y="7222"/>
                    <a:pt x="17280" y="10800"/>
                  </a:cubicBezTo>
                  <a:cubicBezTo>
                    <a:pt x="17280" y="14377"/>
                    <a:pt x="14381" y="17279"/>
                    <a:pt x="10800" y="17279"/>
                  </a:cubicBezTo>
                  <a:moveTo>
                    <a:pt x="10800" y="0"/>
                  </a:moveTo>
                  <a:cubicBezTo>
                    <a:pt x="4847" y="0"/>
                    <a:pt x="0" y="4843"/>
                    <a:pt x="0" y="10800"/>
                  </a:cubicBezTo>
                  <a:cubicBezTo>
                    <a:pt x="0" y="16756"/>
                    <a:pt x="4847" y="21599"/>
                    <a:pt x="10800" y="21599"/>
                  </a:cubicBezTo>
                  <a:cubicBezTo>
                    <a:pt x="16752" y="21599"/>
                    <a:pt x="21600" y="16756"/>
                    <a:pt x="21600" y="10800"/>
                  </a:cubicBezTo>
                  <a:cubicBezTo>
                    <a:pt x="21600" y="4843"/>
                    <a:pt x="16752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8" name="AutoShape 40"/>
            <p:cNvSpPr/>
            <p:nvPr/>
          </p:nvSpPr>
          <p:spPr bwMode="auto">
            <a:xfrm>
              <a:off x="5483342" y="3020412"/>
              <a:ext cx="46038" cy="444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5400"/>
                  </a:moveTo>
                  <a:cubicBezTo>
                    <a:pt x="13779" y="5400"/>
                    <a:pt x="16199" y="7815"/>
                    <a:pt x="16199" y="10800"/>
                  </a:cubicBezTo>
                  <a:cubicBezTo>
                    <a:pt x="16199" y="13784"/>
                    <a:pt x="13779" y="16200"/>
                    <a:pt x="10800" y="16200"/>
                  </a:cubicBezTo>
                  <a:cubicBezTo>
                    <a:pt x="7820" y="16200"/>
                    <a:pt x="5399" y="13784"/>
                    <a:pt x="5399" y="10800"/>
                  </a:cubicBezTo>
                  <a:cubicBezTo>
                    <a:pt x="5399" y="7815"/>
                    <a:pt x="7820" y="5400"/>
                    <a:pt x="10800" y="5400"/>
                  </a:cubicBezTo>
                  <a:moveTo>
                    <a:pt x="0" y="10800"/>
                  </a:moveTo>
                  <a:cubicBezTo>
                    <a:pt x="0" y="16753"/>
                    <a:pt x="4843" y="21599"/>
                    <a:pt x="10800" y="21599"/>
                  </a:cubicBezTo>
                  <a:cubicBezTo>
                    <a:pt x="16756" y="21599"/>
                    <a:pt x="21600" y="16753"/>
                    <a:pt x="21600" y="10800"/>
                  </a:cubicBezTo>
                  <a:cubicBezTo>
                    <a:pt x="21600" y="4846"/>
                    <a:pt x="16756" y="0"/>
                    <a:pt x="10800" y="0"/>
                  </a:cubicBezTo>
                  <a:cubicBezTo>
                    <a:pt x="4843" y="0"/>
                    <a:pt x="0" y="4846"/>
                    <a:pt x="0" y="108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49" name="AutoShape 41"/>
            <p:cNvSpPr/>
            <p:nvPr/>
          </p:nvSpPr>
          <p:spPr bwMode="auto">
            <a:xfrm>
              <a:off x="5526118" y="310056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21599"/>
                  </a:move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0" name="AutoShape 42"/>
            <p:cNvSpPr/>
            <p:nvPr/>
          </p:nvSpPr>
          <p:spPr bwMode="auto">
            <a:xfrm>
              <a:off x="5707968" y="2932180"/>
              <a:ext cx="22225" cy="222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0"/>
                  </a:moveTo>
                  <a:cubicBezTo>
                    <a:pt x="4841" y="0"/>
                    <a:pt x="0" y="4830"/>
                    <a:pt x="0" y="10800"/>
                  </a:cubicBezTo>
                  <a:cubicBezTo>
                    <a:pt x="0" y="16769"/>
                    <a:pt x="4841" y="21599"/>
                    <a:pt x="10800" y="21599"/>
                  </a:cubicBezTo>
                  <a:cubicBezTo>
                    <a:pt x="16758" y="21599"/>
                    <a:pt x="21600" y="16769"/>
                    <a:pt x="21600" y="10800"/>
                  </a:cubicBezTo>
                  <a:cubicBezTo>
                    <a:pt x="21600" y="4830"/>
                    <a:pt x="16758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51" name="PA_组合 28"/>
          <p:cNvGrpSpPr/>
          <p:nvPr>
            <p:custDataLst>
              <p:tags r:id="rId12"/>
            </p:custDataLst>
          </p:nvPr>
        </p:nvGrpSpPr>
        <p:grpSpPr>
          <a:xfrm>
            <a:off x="6882303" y="3398643"/>
            <a:ext cx="167352" cy="167404"/>
            <a:chOff x="5394312" y="2141343"/>
            <a:chExt cx="359165" cy="359165"/>
          </a:xfrm>
          <a:solidFill>
            <a:srgbClr val="D9D9D9"/>
          </a:solidFill>
        </p:grpSpPr>
        <p:sp>
          <p:nvSpPr>
            <p:cNvPr id="52" name="AutoShape 56"/>
            <p:cNvSpPr/>
            <p:nvPr/>
          </p:nvSpPr>
          <p:spPr bwMode="auto">
            <a:xfrm>
              <a:off x="5394312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3" name="AutoShape 57"/>
            <p:cNvSpPr/>
            <p:nvPr/>
          </p:nvSpPr>
          <p:spPr bwMode="auto">
            <a:xfrm>
              <a:off x="5641124" y="2141343"/>
              <a:ext cx="112353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7316"/>
                  </a:moveTo>
                  <a:cubicBezTo>
                    <a:pt x="16954" y="7352"/>
                    <a:pt x="16923" y="7387"/>
                    <a:pt x="16883" y="7423"/>
                  </a:cubicBezTo>
                  <a:cubicBezTo>
                    <a:pt x="16677" y="7601"/>
                    <a:pt x="16414" y="7770"/>
                    <a:pt x="16066" y="7920"/>
                  </a:cubicBezTo>
                  <a:cubicBezTo>
                    <a:pt x="16057" y="7924"/>
                    <a:pt x="16044" y="7927"/>
                    <a:pt x="16038" y="7931"/>
                  </a:cubicBezTo>
                  <a:cubicBezTo>
                    <a:pt x="15662" y="8092"/>
                    <a:pt x="15214" y="8234"/>
                    <a:pt x="14705" y="8354"/>
                  </a:cubicBezTo>
                  <a:cubicBezTo>
                    <a:pt x="14697" y="8357"/>
                    <a:pt x="14692" y="8358"/>
                    <a:pt x="14686" y="8359"/>
                  </a:cubicBezTo>
                  <a:cubicBezTo>
                    <a:pt x="14163" y="8482"/>
                    <a:pt x="13584" y="8581"/>
                    <a:pt x="12960" y="8649"/>
                  </a:cubicBezTo>
                  <a:cubicBezTo>
                    <a:pt x="12279" y="8726"/>
                    <a:pt x="11560" y="8774"/>
                    <a:pt x="10800" y="8774"/>
                  </a:cubicBezTo>
                  <a:cubicBezTo>
                    <a:pt x="10037" y="8774"/>
                    <a:pt x="9318" y="8726"/>
                    <a:pt x="8640" y="8649"/>
                  </a:cubicBezTo>
                  <a:cubicBezTo>
                    <a:pt x="8016" y="8581"/>
                    <a:pt x="7435" y="8482"/>
                    <a:pt x="6914" y="8359"/>
                  </a:cubicBezTo>
                  <a:cubicBezTo>
                    <a:pt x="6908" y="8358"/>
                    <a:pt x="6901" y="8357"/>
                    <a:pt x="6893" y="8354"/>
                  </a:cubicBezTo>
                  <a:cubicBezTo>
                    <a:pt x="6385" y="8234"/>
                    <a:pt x="5937" y="8092"/>
                    <a:pt x="5562" y="7931"/>
                  </a:cubicBezTo>
                  <a:cubicBezTo>
                    <a:pt x="5553" y="7927"/>
                    <a:pt x="5541" y="7924"/>
                    <a:pt x="5531" y="7920"/>
                  </a:cubicBezTo>
                  <a:cubicBezTo>
                    <a:pt x="5184" y="7770"/>
                    <a:pt x="4921" y="7601"/>
                    <a:pt x="4715" y="7423"/>
                  </a:cubicBezTo>
                  <a:cubicBezTo>
                    <a:pt x="4676" y="7387"/>
                    <a:pt x="4644" y="7352"/>
                    <a:pt x="4612" y="7316"/>
                  </a:cubicBezTo>
                  <a:cubicBezTo>
                    <a:pt x="4437" y="7136"/>
                    <a:pt x="4320" y="6947"/>
                    <a:pt x="4320" y="6750"/>
                  </a:cubicBezTo>
                  <a:cubicBezTo>
                    <a:pt x="4320" y="6550"/>
                    <a:pt x="4437" y="6362"/>
                    <a:pt x="4612" y="6181"/>
                  </a:cubicBezTo>
                  <a:cubicBezTo>
                    <a:pt x="4644" y="6146"/>
                    <a:pt x="4676" y="6110"/>
                    <a:pt x="4715" y="6076"/>
                  </a:cubicBezTo>
                  <a:cubicBezTo>
                    <a:pt x="4921" y="5898"/>
                    <a:pt x="5184" y="5729"/>
                    <a:pt x="5531" y="5577"/>
                  </a:cubicBezTo>
                  <a:cubicBezTo>
                    <a:pt x="5541" y="5574"/>
                    <a:pt x="5553" y="5571"/>
                    <a:pt x="5562" y="5567"/>
                  </a:cubicBezTo>
                  <a:cubicBezTo>
                    <a:pt x="5937" y="5407"/>
                    <a:pt x="6385" y="5264"/>
                    <a:pt x="6893" y="5144"/>
                  </a:cubicBezTo>
                  <a:cubicBezTo>
                    <a:pt x="6901" y="5142"/>
                    <a:pt x="6908" y="5140"/>
                    <a:pt x="6914" y="5138"/>
                  </a:cubicBezTo>
                  <a:cubicBezTo>
                    <a:pt x="7435" y="5017"/>
                    <a:pt x="8016" y="4918"/>
                    <a:pt x="8640" y="4848"/>
                  </a:cubicBezTo>
                  <a:cubicBezTo>
                    <a:pt x="9318" y="4773"/>
                    <a:pt x="10037" y="4725"/>
                    <a:pt x="10800" y="4725"/>
                  </a:cubicBezTo>
                  <a:cubicBezTo>
                    <a:pt x="11560" y="4725"/>
                    <a:pt x="12279" y="4773"/>
                    <a:pt x="12960" y="4848"/>
                  </a:cubicBezTo>
                  <a:cubicBezTo>
                    <a:pt x="13584" y="4918"/>
                    <a:pt x="14163" y="5017"/>
                    <a:pt x="14686" y="5138"/>
                  </a:cubicBezTo>
                  <a:cubicBezTo>
                    <a:pt x="14692" y="5140"/>
                    <a:pt x="14697" y="5142"/>
                    <a:pt x="14705" y="5144"/>
                  </a:cubicBezTo>
                  <a:cubicBezTo>
                    <a:pt x="15214" y="5264"/>
                    <a:pt x="15662" y="5407"/>
                    <a:pt x="16038" y="5567"/>
                  </a:cubicBezTo>
                  <a:cubicBezTo>
                    <a:pt x="16044" y="5571"/>
                    <a:pt x="16057" y="5574"/>
                    <a:pt x="16066" y="5577"/>
                  </a:cubicBezTo>
                  <a:cubicBezTo>
                    <a:pt x="16414" y="5729"/>
                    <a:pt x="16677" y="5898"/>
                    <a:pt x="16883" y="6076"/>
                  </a:cubicBezTo>
                  <a:cubicBezTo>
                    <a:pt x="16923" y="6110"/>
                    <a:pt x="16954" y="6146"/>
                    <a:pt x="16988" y="6181"/>
                  </a:cubicBezTo>
                  <a:cubicBezTo>
                    <a:pt x="17161" y="6362"/>
                    <a:pt x="17280" y="6550"/>
                    <a:pt x="17280" y="6750"/>
                  </a:cubicBezTo>
                  <a:cubicBezTo>
                    <a:pt x="17280" y="6947"/>
                    <a:pt x="17161" y="7136"/>
                    <a:pt x="16988" y="73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0056"/>
                  </a:lnTo>
                  <a:cubicBezTo>
                    <a:pt x="9338" y="10101"/>
                    <a:pt x="10059" y="10124"/>
                    <a:pt x="10800" y="10124"/>
                  </a:cubicBezTo>
                  <a:cubicBezTo>
                    <a:pt x="11541" y="10124"/>
                    <a:pt x="12262" y="10101"/>
                    <a:pt x="12960" y="10056"/>
                  </a:cubicBezTo>
                  <a:cubicBezTo>
                    <a:pt x="12960" y="100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3442"/>
                  </a:lnTo>
                  <a:cubicBezTo>
                    <a:pt x="12262" y="3398"/>
                    <a:pt x="11541" y="3375"/>
                    <a:pt x="10800" y="3375"/>
                  </a:cubicBezTo>
                  <a:cubicBezTo>
                    <a:pt x="10059" y="3375"/>
                    <a:pt x="9338" y="3398"/>
                    <a:pt x="8640" y="3442"/>
                  </a:cubicBezTo>
                  <a:cubicBezTo>
                    <a:pt x="8640" y="3442"/>
                    <a:pt x="8640" y="2025"/>
                    <a:pt x="8640" y="2025"/>
                  </a:cubicBezTo>
                  <a:close/>
                  <a:moveTo>
                    <a:pt x="17280" y="40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4064"/>
                  </a:lnTo>
                  <a:cubicBezTo>
                    <a:pt x="1710" y="4681"/>
                    <a:pt x="0" y="5649"/>
                    <a:pt x="0" y="6750"/>
                  </a:cubicBezTo>
                  <a:cubicBezTo>
                    <a:pt x="0" y="7850"/>
                    <a:pt x="1710" y="8818"/>
                    <a:pt x="4320" y="94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9434"/>
                  </a:lnTo>
                  <a:cubicBezTo>
                    <a:pt x="19889" y="8818"/>
                    <a:pt x="21600" y="7850"/>
                    <a:pt x="21600" y="6750"/>
                  </a:cubicBezTo>
                  <a:cubicBezTo>
                    <a:pt x="21600" y="5649"/>
                    <a:pt x="19889" y="4681"/>
                    <a:pt x="17280" y="40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4" name="AutoShape 58"/>
            <p:cNvSpPr/>
            <p:nvPr/>
          </p:nvSpPr>
          <p:spPr bwMode="auto">
            <a:xfrm>
              <a:off x="5517718" y="2141343"/>
              <a:ext cx="112355" cy="35916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6988" y="15416"/>
                  </a:moveTo>
                  <a:cubicBezTo>
                    <a:pt x="16954" y="15452"/>
                    <a:pt x="16923" y="15487"/>
                    <a:pt x="16883" y="15523"/>
                  </a:cubicBezTo>
                  <a:cubicBezTo>
                    <a:pt x="16677" y="15701"/>
                    <a:pt x="16414" y="15870"/>
                    <a:pt x="16066" y="16020"/>
                  </a:cubicBezTo>
                  <a:cubicBezTo>
                    <a:pt x="16057" y="16024"/>
                    <a:pt x="16044" y="16027"/>
                    <a:pt x="16038" y="16031"/>
                  </a:cubicBezTo>
                  <a:cubicBezTo>
                    <a:pt x="15662" y="16192"/>
                    <a:pt x="15214" y="16334"/>
                    <a:pt x="14705" y="16454"/>
                  </a:cubicBezTo>
                  <a:cubicBezTo>
                    <a:pt x="14697" y="16457"/>
                    <a:pt x="14692" y="16458"/>
                    <a:pt x="14686" y="16459"/>
                  </a:cubicBezTo>
                  <a:cubicBezTo>
                    <a:pt x="14163" y="16582"/>
                    <a:pt x="13584" y="16681"/>
                    <a:pt x="12960" y="16749"/>
                  </a:cubicBezTo>
                  <a:cubicBezTo>
                    <a:pt x="12279" y="16826"/>
                    <a:pt x="11560" y="16875"/>
                    <a:pt x="10800" y="16875"/>
                  </a:cubicBezTo>
                  <a:cubicBezTo>
                    <a:pt x="10037" y="16875"/>
                    <a:pt x="9318" y="16826"/>
                    <a:pt x="8640" y="16749"/>
                  </a:cubicBezTo>
                  <a:cubicBezTo>
                    <a:pt x="8016" y="16681"/>
                    <a:pt x="7435" y="16582"/>
                    <a:pt x="6914" y="16459"/>
                  </a:cubicBezTo>
                  <a:cubicBezTo>
                    <a:pt x="6908" y="16458"/>
                    <a:pt x="6901" y="16457"/>
                    <a:pt x="6893" y="16454"/>
                  </a:cubicBezTo>
                  <a:cubicBezTo>
                    <a:pt x="6385" y="16334"/>
                    <a:pt x="5937" y="16192"/>
                    <a:pt x="5562" y="16031"/>
                  </a:cubicBezTo>
                  <a:cubicBezTo>
                    <a:pt x="5553" y="16027"/>
                    <a:pt x="5541" y="16024"/>
                    <a:pt x="5531" y="16020"/>
                  </a:cubicBezTo>
                  <a:cubicBezTo>
                    <a:pt x="5184" y="15870"/>
                    <a:pt x="4921" y="15701"/>
                    <a:pt x="4715" y="15523"/>
                  </a:cubicBezTo>
                  <a:cubicBezTo>
                    <a:pt x="4676" y="15487"/>
                    <a:pt x="4644" y="15452"/>
                    <a:pt x="4612" y="15416"/>
                  </a:cubicBezTo>
                  <a:cubicBezTo>
                    <a:pt x="4437" y="15236"/>
                    <a:pt x="4320" y="15047"/>
                    <a:pt x="4320" y="14850"/>
                  </a:cubicBezTo>
                  <a:cubicBezTo>
                    <a:pt x="4320" y="14650"/>
                    <a:pt x="4437" y="14462"/>
                    <a:pt x="4612" y="14281"/>
                  </a:cubicBezTo>
                  <a:cubicBezTo>
                    <a:pt x="4644" y="14246"/>
                    <a:pt x="4676" y="14210"/>
                    <a:pt x="4715" y="14176"/>
                  </a:cubicBezTo>
                  <a:cubicBezTo>
                    <a:pt x="4921" y="13998"/>
                    <a:pt x="5184" y="13829"/>
                    <a:pt x="5531" y="13677"/>
                  </a:cubicBezTo>
                  <a:cubicBezTo>
                    <a:pt x="5541" y="13674"/>
                    <a:pt x="5553" y="13671"/>
                    <a:pt x="5562" y="13667"/>
                  </a:cubicBezTo>
                  <a:cubicBezTo>
                    <a:pt x="5937" y="13507"/>
                    <a:pt x="6385" y="13364"/>
                    <a:pt x="6893" y="13244"/>
                  </a:cubicBezTo>
                  <a:cubicBezTo>
                    <a:pt x="6901" y="13242"/>
                    <a:pt x="6908" y="13240"/>
                    <a:pt x="6914" y="13238"/>
                  </a:cubicBezTo>
                  <a:cubicBezTo>
                    <a:pt x="7435" y="13117"/>
                    <a:pt x="8016" y="13018"/>
                    <a:pt x="8640" y="12948"/>
                  </a:cubicBezTo>
                  <a:cubicBezTo>
                    <a:pt x="9318" y="12873"/>
                    <a:pt x="10037" y="12825"/>
                    <a:pt x="10800" y="12825"/>
                  </a:cubicBezTo>
                  <a:cubicBezTo>
                    <a:pt x="11560" y="12825"/>
                    <a:pt x="12279" y="12873"/>
                    <a:pt x="12960" y="12948"/>
                  </a:cubicBezTo>
                  <a:cubicBezTo>
                    <a:pt x="13584" y="13018"/>
                    <a:pt x="14163" y="13117"/>
                    <a:pt x="14686" y="13238"/>
                  </a:cubicBezTo>
                  <a:cubicBezTo>
                    <a:pt x="14692" y="13240"/>
                    <a:pt x="14697" y="13242"/>
                    <a:pt x="14705" y="13244"/>
                  </a:cubicBezTo>
                  <a:cubicBezTo>
                    <a:pt x="15214" y="13364"/>
                    <a:pt x="15662" y="13507"/>
                    <a:pt x="16038" y="13667"/>
                  </a:cubicBezTo>
                  <a:cubicBezTo>
                    <a:pt x="16044" y="13671"/>
                    <a:pt x="16057" y="13674"/>
                    <a:pt x="16066" y="13677"/>
                  </a:cubicBezTo>
                  <a:cubicBezTo>
                    <a:pt x="16414" y="13829"/>
                    <a:pt x="16677" y="13998"/>
                    <a:pt x="16883" y="14176"/>
                  </a:cubicBezTo>
                  <a:cubicBezTo>
                    <a:pt x="16923" y="14210"/>
                    <a:pt x="16954" y="14246"/>
                    <a:pt x="16988" y="14281"/>
                  </a:cubicBezTo>
                  <a:cubicBezTo>
                    <a:pt x="17161" y="14462"/>
                    <a:pt x="17280" y="14650"/>
                    <a:pt x="17280" y="14850"/>
                  </a:cubicBezTo>
                  <a:cubicBezTo>
                    <a:pt x="17280" y="15047"/>
                    <a:pt x="17161" y="15236"/>
                    <a:pt x="16988" y="15416"/>
                  </a:cubicBezTo>
                  <a:moveTo>
                    <a:pt x="12960" y="19575"/>
                  </a:moveTo>
                  <a:cubicBezTo>
                    <a:pt x="12960" y="19948"/>
                    <a:pt x="11992" y="20249"/>
                    <a:pt x="10800" y="20249"/>
                  </a:cubicBezTo>
                  <a:cubicBezTo>
                    <a:pt x="9606" y="20249"/>
                    <a:pt x="8640" y="19948"/>
                    <a:pt x="8640" y="19575"/>
                  </a:cubicBezTo>
                  <a:lnTo>
                    <a:pt x="8640" y="18156"/>
                  </a:lnTo>
                  <a:cubicBezTo>
                    <a:pt x="9338" y="18201"/>
                    <a:pt x="10059" y="18225"/>
                    <a:pt x="10800" y="18225"/>
                  </a:cubicBezTo>
                  <a:cubicBezTo>
                    <a:pt x="11541" y="18225"/>
                    <a:pt x="12262" y="18201"/>
                    <a:pt x="12960" y="18156"/>
                  </a:cubicBezTo>
                  <a:cubicBezTo>
                    <a:pt x="12960" y="18156"/>
                    <a:pt x="12960" y="19575"/>
                    <a:pt x="12960" y="19575"/>
                  </a:cubicBezTo>
                  <a:close/>
                  <a:moveTo>
                    <a:pt x="8640" y="2025"/>
                  </a:moveTo>
                  <a:cubicBezTo>
                    <a:pt x="8640" y="1651"/>
                    <a:pt x="9606" y="1350"/>
                    <a:pt x="10800" y="1350"/>
                  </a:cubicBezTo>
                  <a:cubicBezTo>
                    <a:pt x="11992" y="1350"/>
                    <a:pt x="12960" y="1651"/>
                    <a:pt x="12960" y="2025"/>
                  </a:cubicBezTo>
                  <a:lnTo>
                    <a:pt x="12960" y="11542"/>
                  </a:lnTo>
                  <a:cubicBezTo>
                    <a:pt x="12262" y="11498"/>
                    <a:pt x="11541" y="11475"/>
                    <a:pt x="10800" y="11475"/>
                  </a:cubicBezTo>
                  <a:cubicBezTo>
                    <a:pt x="10059" y="11475"/>
                    <a:pt x="9338" y="11498"/>
                    <a:pt x="8640" y="11542"/>
                  </a:cubicBezTo>
                  <a:cubicBezTo>
                    <a:pt x="8640" y="11542"/>
                    <a:pt x="8640" y="2025"/>
                    <a:pt x="8640" y="2025"/>
                  </a:cubicBezTo>
                  <a:close/>
                  <a:moveTo>
                    <a:pt x="17280" y="12164"/>
                  </a:moveTo>
                  <a:lnTo>
                    <a:pt x="17280" y="2025"/>
                  </a:lnTo>
                  <a:cubicBezTo>
                    <a:pt x="17280" y="908"/>
                    <a:pt x="14373" y="0"/>
                    <a:pt x="10800" y="0"/>
                  </a:cubicBezTo>
                  <a:cubicBezTo>
                    <a:pt x="7225" y="0"/>
                    <a:pt x="4320" y="908"/>
                    <a:pt x="4320" y="2025"/>
                  </a:cubicBezTo>
                  <a:lnTo>
                    <a:pt x="4320" y="12164"/>
                  </a:lnTo>
                  <a:cubicBezTo>
                    <a:pt x="1710" y="12781"/>
                    <a:pt x="0" y="13749"/>
                    <a:pt x="0" y="14850"/>
                  </a:cubicBezTo>
                  <a:cubicBezTo>
                    <a:pt x="0" y="15950"/>
                    <a:pt x="1710" y="16918"/>
                    <a:pt x="4320" y="17534"/>
                  </a:cubicBezTo>
                  <a:lnTo>
                    <a:pt x="4320" y="19575"/>
                  </a:lnTo>
                  <a:cubicBezTo>
                    <a:pt x="4320" y="20691"/>
                    <a:pt x="7225" y="21599"/>
                    <a:pt x="10800" y="21599"/>
                  </a:cubicBezTo>
                  <a:cubicBezTo>
                    <a:pt x="14373" y="21599"/>
                    <a:pt x="17280" y="20691"/>
                    <a:pt x="17280" y="19575"/>
                  </a:cubicBezTo>
                  <a:lnTo>
                    <a:pt x="17280" y="17534"/>
                  </a:lnTo>
                  <a:cubicBezTo>
                    <a:pt x="19889" y="16918"/>
                    <a:pt x="21600" y="15950"/>
                    <a:pt x="21600" y="14850"/>
                  </a:cubicBezTo>
                  <a:cubicBezTo>
                    <a:pt x="21600" y="13749"/>
                    <a:pt x="19889" y="12781"/>
                    <a:pt x="17280" y="12164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grpSp>
        <p:nvGrpSpPr>
          <p:cNvPr id="55" name="PA_组合 162"/>
          <p:cNvGrpSpPr/>
          <p:nvPr>
            <p:custDataLst>
              <p:tags r:id="rId13"/>
            </p:custDataLst>
          </p:nvPr>
        </p:nvGrpSpPr>
        <p:grpSpPr bwMode="auto">
          <a:xfrm>
            <a:off x="556418" y="3428904"/>
            <a:ext cx="161826" cy="161164"/>
            <a:chOff x="4675188" y="1422400"/>
            <a:chExt cx="360362" cy="358775"/>
          </a:xfrm>
          <a:solidFill>
            <a:srgbClr val="FFC000"/>
          </a:solidFill>
        </p:grpSpPr>
        <p:sp>
          <p:nvSpPr>
            <p:cNvPr id="56" name="AutoShape 84"/>
            <p:cNvSpPr/>
            <p:nvPr/>
          </p:nvSpPr>
          <p:spPr bwMode="auto">
            <a:xfrm>
              <a:off x="4675188" y="1422400"/>
              <a:ext cx="360362" cy="35877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18900"/>
                  </a:moveTo>
                  <a:cubicBezTo>
                    <a:pt x="20249" y="19643"/>
                    <a:pt x="19644" y="20249"/>
                    <a:pt x="18899" y="20249"/>
                  </a:cubicBezTo>
                  <a:lnTo>
                    <a:pt x="2699" y="20249"/>
                  </a:lnTo>
                  <a:cubicBezTo>
                    <a:pt x="1955" y="20249"/>
                    <a:pt x="1349" y="19643"/>
                    <a:pt x="1349" y="18900"/>
                  </a:cubicBezTo>
                  <a:lnTo>
                    <a:pt x="1349" y="5400"/>
                  </a:lnTo>
                  <a:cubicBezTo>
                    <a:pt x="1349" y="5027"/>
                    <a:pt x="1652" y="4725"/>
                    <a:pt x="2024" y="4725"/>
                  </a:cubicBezTo>
                  <a:lnTo>
                    <a:pt x="2699" y="4725"/>
                  </a:lnTo>
                  <a:lnTo>
                    <a:pt x="2699" y="18225"/>
                  </a:lnTo>
                  <a:cubicBezTo>
                    <a:pt x="2699" y="18598"/>
                    <a:pt x="3001" y="18900"/>
                    <a:pt x="3374" y="18900"/>
                  </a:cubicBezTo>
                  <a:cubicBezTo>
                    <a:pt x="3748" y="18900"/>
                    <a:pt x="4049" y="18598"/>
                    <a:pt x="4049" y="18225"/>
                  </a:cubicBezTo>
                  <a:lnTo>
                    <a:pt x="4049" y="2025"/>
                  </a:lnTo>
                  <a:cubicBezTo>
                    <a:pt x="4049" y="1652"/>
                    <a:pt x="4352" y="1350"/>
                    <a:pt x="4724" y="1350"/>
                  </a:cubicBezTo>
                  <a:lnTo>
                    <a:pt x="19575" y="1350"/>
                  </a:lnTo>
                  <a:cubicBezTo>
                    <a:pt x="19947" y="1350"/>
                    <a:pt x="20249" y="1652"/>
                    <a:pt x="20249" y="2025"/>
                  </a:cubicBezTo>
                  <a:cubicBezTo>
                    <a:pt x="20249" y="2025"/>
                    <a:pt x="20249" y="18900"/>
                    <a:pt x="20249" y="18900"/>
                  </a:cubicBezTo>
                  <a:close/>
                  <a:moveTo>
                    <a:pt x="19575" y="0"/>
                  </a:moveTo>
                  <a:lnTo>
                    <a:pt x="4724" y="0"/>
                  </a:lnTo>
                  <a:cubicBezTo>
                    <a:pt x="3606" y="0"/>
                    <a:pt x="2699" y="905"/>
                    <a:pt x="2699" y="2025"/>
                  </a:cubicBezTo>
                  <a:lnTo>
                    <a:pt x="2699" y="3375"/>
                  </a:lnTo>
                  <a:lnTo>
                    <a:pt x="2024" y="3375"/>
                  </a:lnTo>
                  <a:cubicBezTo>
                    <a:pt x="906" y="3375"/>
                    <a:pt x="0" y="4280"/>
                    <a:pt x="0" y="5400"/>
                  </a:cubicBezTo>
                  <a:lnTo>
                    <a:pt x="0" y="18900"/>
                  </a:lnTo>
                  <a:cubicBezTo>
                    <a:pt x="0" y="20391"/>
                    <a:pt x="1208" y="21599"/>
                    <a:pt x="2699" y="21599"/>
                  </a:cubicBezTo>
                  <a:lnTo>
                    <a:pt x="18899" y="21599"/>
                  </a:lnTo>
                  <a:cubicBezTo>
                    <a:pt x="20391" y="21599"/>
                    <a:pt x="21600" y="20391"/>
                    <a:pt x="21600" y="18900"/>
                  </a:cubicBezTo>
                  <a:lnTo>
                    <a:pt x="21600" y="2025"/>
                  </a:lnTo>
                  <a:cubicBezTo>
                    <a:pt x="21600" y="905"/>
                    <a:pt x="20693" y="0"/>
                    <a:pt x="19575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7" name="AutoShape 85"/>
            <p:cNvSpPr/>
            <p:nvPr/>
          </p:nvSpPr>
          <p:spPr bwMode="auto">
            <a:xfrm>
              <a:off x="4889500" y="1557338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8" name="AutoShape 86"/>
            <p:cNvSpPr/>
            <p:nvPr/>
          </p:nvSpPr>
          <p:spPr bwMode="auto">
            <a:xfrm>
              <a:off x="4889500" y="1522413"/>
              <a:ext cx="100013" cy="12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59" name="AutoShape 87"/>
            <p:cNvSpPr/>
            <p:nvPr/>
          </p:nvSpPr>
          <p:spPr bwMode="auto">
            <a:xfrm>
              <a:off x="4889500" y="1489075"/>
              <a:ext cx="100013" cy="127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200" y="21599"/>
                  </a:moveTo>
                  <a:lnTo>
                    <a:pt x="20400" y="21599"/>
                  </a:lnTo>
                  <a:cubicBezTo>
                    <a:pt x="21062" y="21599"/>
                    <a:pt x="21600" y="16748"/>
                    <a:pt x="21600" y="10800"/>
                  </a:cubicBezTo>
                  <a:cubicBezTo>
                    <a:pt x="21600" y="4830"/>
                    <a:pt x="21062" y="0"/>
                    <a:pt x="20400" y="0"/>
                  </a:cubicBezTo>
                  <a:lnTo>
                    <a:pt x="1200" y="0"/>
                  </a:lnTo>
                  <a:cubicBezTo>
                    <a:pt x="537" y="0"/>
                    <a:pt x="0" y="4830"/>
                    <a:pt x="0" y="10800"/>
                  </a:cubicBezTo>
                  <a:cubicBezTo>
                    <a:pt x="0" y="16748"/>
                    <a:pt x="537" y="21599"/>
                    <a:pt x="1200" y="21599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0" name="AutoShape 88"/>
            <p:cNvSpPr/>
            <p:nvPr/>
          </p:nvSpPr>
          <p:spPr bwMode="auto">
            <a:xfrm>
              <a:off x="4765675" y="1725613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1" name="AutoShape 89"/>
            <p:cNvSpPr/>
            <p:nvPr/>
          </p:nvSpPr>
          <p:spPr bwMode="auto">
            <a:xfrm>
              <a:off x="4765675" y="1692275"/>
              <a:ext cx="100013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2" name="AutoShape 90"/>
            <p:cNvSpPr/>
            <p:nvPr/>
          </p:nvSpPr>
          <p:spPr bwMode="auto">
            <a:xfrm>
              <a:off x="4765675" y="1658938"/>
              <a:ext cx="100013" cy="9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3" name="AutoShape 91"/>
            <p:cNvSpPr/>
            <p:nvPr/>
          </p:nvSpPr>
          <p:spPr bwMode="auto">
            <a:xfrm>
              <a:off x="4889500" y="1725613"/>
              <a:ext cx="100013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4" name="AutoShape 92"/>
            <p:cNvSpPr/>
            <p:nvPr/>
          </p:nvSpPr>
          <p:spPr bwMode="auto">
            <a:xfrm>
              <a:off x="4889500" y="1692275"/>
              <a:ext cx="100013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5" name="AutoShape 93"/>
            <p:cNvSpPr/>
            <p:nvPr/>
          </p:nvSpPr>
          <p:spPr bwMode="auto">
            <a:xfrm>
              <a:off x="4889500" y="1658938"/>
              <a:ext cx="100013" cy="9525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400" y="0"/>
                  </a:moveTo>
                  <a:lnTo>
                    <a:pt x="1200" y="0"/>
                  </a:lnTo>
                  <a:cubicBezTo>
                    <a:pt x="537" y="0"/>
                    <a:pt x="0" y="4851"/>
                    <a:pt x="0" y="10800"/>
                  </a:cubicBezTo>
                  <a:cubicBezTo>
                    <a:pt x="0" y="16790"/>
                    <a:pt x="537" y="21599"/>
                    <a:pt x="1200" y="21599"/>
                  </a:cubicBezTo>
                  <a:lnTo>
                    <a:pt x="20400" y="21599"/>
                  </a:lnTo>
                  <a:cubicBezTo>
                    <a:pt x="21062" y="21599"/>
                    <a:pt x="21600" y="16790"/>
                    <a:pt x="21600" y="10800"/>
                  </a:cubicBezTo>
                  <a:cubicBezTo>
                    <a:pt x="21600" y="4851"/>
                    <a:pt x="21062" y="0"/>
                    <a:pt x="2040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6" name="AutoShape 94"/>
            <p:cNvSpPr/>
            <p:nvPr/>
          </p:nvSpPr>
          <p:spPr bwMode="auto">
            <a:xfrm>
              <a:off x="4765675" y="1590675"/>
              <a:ext cx="223838" cy="11113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69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69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7" name="AutoShape 95"/>
            <p:cNvSpPr/>
            <p:nvPr/>
          </p:nvSpPr>
          <p:spPr bwMode="auto">
            <a:xfrm>
              <a:off x="4765675" y="1624013"/>
              <a:ext cx="223838" cy="11112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060" y="0"/>
                  </a:moveTo>
                  <a:lnTo>
                    <a:pt x="540" y="0"/>
                  </a:lnTo>
                  <a:cubicBezTo>
                    <a:pt x="242" y="0"/>
                    <a:pt x="0" y="4851"/>
                    <a:pt x="0" y="10800"/>
                  </a:cubicBezTo>
                  <a:cubicBezTo>
                    <a:pt x="0" y="16790"/>
                    <a:pt x="242" y="21599"/>
                    <a:pt x="540" y="21599"/>
                  </a:cubicBezTo>
                  <a:lnTo>
                    <a:pt x="21060" y="21599"/>
                  </a:lnTo>
                  <a:cubicBezTo>
                    <a:pt x="21357" y="21599"/>
                    <a:pt x="21600" y="16790"/>
                    <a:pt x="21600" y="10800"/>
                  </a:cubicBezTo>
                  <a:cubicBezTo>
                    <a:pt x="21600" y="4851"/>
                    <a:pt x="21357" y="0"/>
                    <a:pt x="21060" y="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sp>
          <p:nvSpPr>
            <p:cNvPr id="68" name="AutoShape 96"/>
            <p:cNvSpPr/>
            <p:nvPr/>
          </p:nvSpPr>
          <p:spPr bwMode="auto">
            <a:xfrm>
              <a:off x="4765675" y="1466850"/>
              <a:ext cx="100013" cy="1016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4799" y="4792"/>
                  </a:moveTo>
                  <a:lnTo>
                    <a:pt x="16800" y="4792"/>
                  </a:lnTo>
                  <a:lnTo>
                    <a:pt x="16800" y="16797"/>
                  </a:lnTo>
                  <a:lnTo>
                    <a:pt x="4799" y="16797"/>
                  </a:lnTo>
                  <a:cubicBezTo>
                    <a:pt x="4799" y="16797"/>
                    <a:pt x="4799" y="4792"/>
                    <a:pt x="4799" y="4792"/>
                  </a:cubicBezTo>
                  <a:close/>
                  <a:moveTo>
                    <a:pt x="2399" y="21600"/>
                  </a:moveTo>
                  <a:lnTo>
                    <a:pt x="19199" y="21600"/>
                  </a:lnTo>
                  <a:cubicBezTo>
                    <a:pt x="20527" y="21600"/>
                    <a:pt x="21600" y="20523"/>
                    <a:pt x="21600" y="19198"/>
                  </a:cubicBezTo>
                  <a:lnTo>
                    <a:pt x="21600" y="2401"/>
                  </a:lnTo>
                  <a:cubicBezTo>
                    <a:pt x="21600" y="1076"/>
                    <a:pt x="20527" y="0"/>
                    <a:pt x="19199" y="0"/>
                  </a:cubicBezTo>
                  <a:lnTo>
                    <a:pt x="2399" y="0"/>
                  </a:lnTo>
                  <a:cubicBezTo>
                    <a:pt x="1072" y="0"/>
                    <a:pt x="0" y="1076"/>
                    <a:pt x="0" y="2401"/>
                  </a:cubicBezTo>
                  <a:lnTo>
                    <a:pt x="0" y="19198"/>
                  </a:lnTo>
                  <a:cubicBezTo>
                    <a:pt x="0" y="20523"/>
                    <a:pt x="1072" y="21600"/>
                    <a:pt x="2399" y="21600"/>
                  </a:cubicBezTo>
                </a:path>
              </a:pathLst>
            </a:custGeom>
            <a:grpFill/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algn="ctr" defTabSz="228600">
                <a:defRPr/>
              </a:pPr>
              <a:endParaRPr lang="en-US" sz="15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</p:grpSp>
      <p:sp>
        <p:nvSpPr>
          <p:cNvPr id="72" name="PA_AutoShape 112"/>
          <p:cNvSpPr/>
          <p:nvPr>
            <p:custDataLst>
              <p:tags r:id="rId14"/>
            </p:custDataLst>
          </p:nvPr>
        </p:nvSpPr>
        <p:spPr bwMode="auto">
          <a:xfrm>
            <a:off x="4880441" y="3390224"/>
            <a:ext cx="221109" cy="220203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lIns="19050" tIns="19050" rIns="19050" bIns="19050" anchor="ctr"/>
          <a:lstStyle/>
          <a:p>
            <a:pPr algn="ctr" defTabSz="228600">
              <a:defRPr/>
            </a:pPr>
            <a:endParaRPr lang="en-US" sz="1500" ker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ea typeface="宋体" panose="02010600030101010101" pitchFamily="2" charset="-122"/>
              <a:sym typeface="Gill Sans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026381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3287626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5438464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7497126" y="2389911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728895" y="3331048"/>
            <a:ext cx="100540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600" dirty="0">
                <a:sym typeface="+mn-lt"/>
              </a:rPr>
              <a:t>课程介绍</a:t>
            </a:r>
            <a:endParaRPr lang="zh-CN" altLang="en-US" sz="1600" dirty="0">
              <a:sym typeface="+mn-lt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7091560" y="3390224"/>
            <a:ext cx="1005403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通识测评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5104440" y="3390224"/>
            <a:ext cx="162095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网页端学习方式</a:t>
            </a:r>
            <a:endParaRPr lang="en-US" altLang="zh-CN" dirty="0"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851149" y="3352689"/>
            <a:ext cx="1620957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ym typeface="Arial" panose="020B0604020202020204" pitchFamily="34" charset="0"/>
              </a:rPr>
              <a:t>移动端学习方法</a:t>
            </a:r>
            <a:endParaRPr lang="en-US" altLang="zh-CN" dirty="0">
              <a:sym typeface="Arial" panose="020B0604020202020204" pitchFamily="34" charset="0"/>
            </a:endParaRPr>
          </a:p>
        </p:txBody>
      </p:sp>
      <p:pic>
        <p:nvPicPr>
          <p:cNvPr id="69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28656" y="195639"/>
            <a:ext cx="3106941" cy="4617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en-US" sz="2400" b="1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绑定手机号码、邮箱</a:t>
            </a:r>
            <a:endParaRPr lang="zh-CN" altLang="en-US" sz="2400" b="1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073022" y="797013"/>
            <a:ext cx="6233178" cy="3388135"/>
            <a:chOff x="2252" y="1673"/>
            <a:chExt cx="13084" cy="7112"/>
          </a:xfrm>
        </p:grpSpPr>
        <p:pic>
          <p:nvPicPr>
            <p:cNvPr id="2" name="图片 1" descr="C:\Users\Administrator\Desktop\1.png1"/>
            <p:cNvPicPr>
              <a:picLocks noChangeAspect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>
            <a:xfrm>
              <a:off x="2252" y="1673"/>
              <a:ext cx="13085" cy="7113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3368" y="3036"/>
              <a:ext cx="1301" cy="310"/>
            </a:xfrm>
            <a:prstGeom prst="rect">
              <a:avLst/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kumimoji="1" lang="zh-CN" altLang="en-US" sz="135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" name="圆角矩形 2"/>
          <p:cNvSpPr/>
          <p:nvPr/>
        </p:nvSpPr>
        <p:spPr>
          <a:xfrm>
            <a:off x="1604844" y="1594241"/>
            <a:ext cx="606923" cy="269896"/>
          </a:xfrm>
          <a:prstGeom prst="roundRect">
            <a:avLst>
              <a:gd name="adj" fmla="val 2932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6" name="圆角矩形标注 5"/>
          <p:cNvSpPr>
            <a:spLocks noChangeArrowheads="1"/>
          </p:cNvSpPr>
          <p:nvPr/>
        </p:nvSpPr>
        <p:spPr bwMode="auto">
          <a:xfrm flipH="1">
            <a:off x="5426636" y="2815396"/>
            <a:ext cx="2843837" cy="999419"/>
          </a:xfrm>
          <a:prstGeom prst="wedgeRoundRectCallout">
            <a:avLst>
              <a:gd name="adj1" fmla="val 47291"/>
              <a:gd name="adj2" fmla="val -12963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0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加上自己的</a:t>
            </a:r>
            <a:endParaRPr lang="en-US" altLang="zh-CN" sz="2700" b="1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0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学号、邮箱等</a:t>
            </a:r>
            <a:endParaRPr lang="zh-CN" altLang="en-US" sz="2700" b="1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68909" y="3875966"/>
            <a:ext cx="748420" cy="1734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FEFE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0" name="组合 19"/>
          <p:cNvGrpSpPr/>
          <p:nvPr/>
        </p:nvGrpSpPr>
        <p:grpSpPr>
          <a:xfrm>
            <a:off x="3426423" y="2048031"/>
            <a:ext cx="793677" cy="1481595"/>
            <a:chOff x="7192" y="4299"/>
            <a:chExt cx="1666" cy="3110"/>
          </a:xfrm>
        </p:grpSpPr>
        <p:sp>
          <p:nvSpPr>
            <p:cNvPr id="7" name="流程图: 过程 6"/>
            <p:cNvSpPr/>
            <p:nvPr/>
          </p:nvSpPr>
          <p:spPr>
            <a:xfrm>
              <a:off x="7288" y="4299"/>
              <a:ext cx="1307" cy="414"/>
            </a:xfrm>
            <a:prstGeom prst="flowChartProcess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192" y="5193"/>
              <a:ext cx="1667" cy="2216"/>
              <a:chOff x="7589" y="6274"/>
              <a:chExt cx="1667" cy="2216"/>
            </a:xfrm>
          </p:grpSpPr>
          <p:sp>
            <p:nvSpPr>
              <p:cNvPr id="9" name="流程图: 过程 8"/>
              <p:cNvSpPr/>
              <p:nvPr/>
            </p:nvSpPr>
            <p:spPr>
              <a:xfrm>
                <a:off x="7589" y="6274"/>
                <a:ext cx="927" cy="414"/>
              </a:xfrm>
              <a:prstGeom prst="flowChartProcess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7685" y="8126"/>
                <a:ext cx="1571" cy="36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rgbClr val="FEFE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</p:grpSp>
      <p:pic>
        <p:nvPicPr>
          <p:cNvPr id="22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920600" y="195639"/>
            <a:ext cx="1560042" cy="46179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cs typeface="+mn-ea"/>
                <a:sym typeface="+mn-lt"/>
              </a:rPr>
              <a:t>  </a:t>
            </a:r>
            <a:r>
              <a:rPr lang="zh-CN" altLang="en-US" sz="2400" b="1" dirty="0">
                <a:solidFill>
                  <a:srgbClr val="F3E15A"/>
                </a:solidFill>
                <a:cs typeface="+mn-ea"/>
                <a:sym typeface="+mn-lt"/>
              </a:rPr>
              <a:t>课程页面</a:t>
            </a:r>
            <a:endParaRPr lang="zh-CN" altLang="en-US" sz="2400" b="1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89912" y="1039975"/>
            <a:ext cx="8166874" cy="3065138"/>
          </a:xfrm>
          <a:prstGeom prst="rect">
            <a:avLst/>
          </a:prstGeom>
        </p:spPr>
      </p:pic>
      <p:sp>
        <p:nvSpPr>
          <p:cNvPr id="3" name="矩形标注 2"/>
          <p:cNvSpPr/>
          <p:nvPr/>
        </p:nvSpPr>
        <p:spPr>
          <a:xfrm rot="10800000">
            <a:off x="3530379" y="4344264"/>
            <a:ext cx="2798859" cy="704814"/>
          </a:xfrm>
          <a:prstGeom prst="wedgeRectCallout">
            <a:avLst>
              <a:gd name="adj1" fmla="val 42864"/>
              <a:gd name="adj2" fmla="val 11160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/>
        </p:nvSpPr>
        <p:spPr>
          <a:xfrm>
            <a:off x="3618751" y="4284649"/>
            <a:ext cx="2692596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课程时间：课程封面处有说明，注意查看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92467" y="484020"/>
            <a:ext cx="6674322" cy="4401432"/>
          </a:xfrm>
          <a:prstGeom prst="rect">
            <a:avLst/>
          </a:prstGeom>
        </p:spPr>
      </p:pic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845610" y="1500651"/>
            <a:ext cx="2640669" cy="3241405"/>
            <a:chOff x="6597675" y="1772816"/>
            <a:chExt cx="3888432" cy="4320480"/>
          </a:xfrm>
        </p:grpSpPr>
        <p:sp>
          <p:nvSpPr>
            <p:cNvPr id="3" name="矩形 2"/>
            <p:cNvSpPr/>
            <p:nvPr/>
          </p:nvSpPr>
          <p:spPr>
            <a:xfrm>
              <a:off x="6597675" y="1772816"/>
              <a:ext cx="3888432" cy="4320480"/>
            </a:xfrm>
            <a:prstGeom prst="rect">
              <a:avLst/>
            </a:prstGeom>
            <a:noFill/>
            <a:ln>
              <a:solidFill>
                <a:srgbClr val="F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8870896" y="1926231"/>
              <a:ext cx="1296144" cy="399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讨论区</a:t>
              </a:r>
              <a:endParaRPr lang="zh-CN" altLang="en-US" sz="135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7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31" y="471157"/>
            <a:ext cx="6994588" cy="399935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3652787" y="2409767"/>
            <a:ext cx="2862848" cy="937732"/>
          </a:xfrm>
          <a:prstGeom prst="wedgeRoundRectCallout">
            <a:avLst>
              <a:gd name="adj1" fmla="val 79104"/>
              <a:gd name="adj2" fmla="val 12441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注意：</a:t>
            </a:r>
            <a:endParaRPr lang="en-US" altLang="zh-CN" sz="135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1</a:t>
            </a: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：第一次观看视频不可以拖拽。</a:t>
            </a:r>
            <a:endParaRPr lang="en-US" altLang="zh-CN" sz="135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en-US" altLang="zh-CN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2</a:t>
            </a:r>
            <a:r>
              <a:rPr lang="zh-CN" altLang="en-US" sz="135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：切换窗口，视频会暂停。</a:t>
            </a:r>
            <a:endParaRPr lang="zh-CN" altLang="en-US" sz="135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17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963225" y="-844321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FDFA75"/>
              </a:gs>
              <a:gs pos="100000">
                <a:srgbClr val="D79E1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2034" y="-844322"/>
            <a:ext cx="548809" cy="707119"/>
          </a:xfrm>
          <a:prstGeom prst="rect">
            <a:avLst/>
          </a:prstGeom>
          <a:gradFill flip="none" rotWithShape="1">
            <a:gsLst>
              <a:gs pos="0">
                <a:srgbClr val="515151"/>
              </a:gs>
              <a:gs pos="100000">
                <a:srgbClr val="20202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rot="5400000">
            <a:off x="1197138" y="-811546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>
            <a:spLocks noChangeAspect="1"/>
          </p:cNvSpPr>
          <p:nvPr/>
        </p:nvSpPr>
        <p:spPr>
          <a:xfrm>
            <a:off x="2476175" y="336308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 rot="16200000" flipH="1">
            <a:off x="7929714" y="-800379"/>
            <a:ext cx="0" cy="2430750"/>
          </a:xfrm>
          <a:prstGeom prst="line">
            <a:avLst/>
          </a:prstGeom>
          <a:ln w="1270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5400000" scaled="1"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515635" y="347475"/>
            <a:ext cx="135042" cy="135042"/>
          </a:xfrm>
          <a:prstGeom prst="ellipse">
            <a:avLst/>
          </a:prstGeom>
          <a:gradFill>
            <a:gsLst>
              <a:gs pos="0">
                <a:srgbClr val="FBF670"/>
              </a:gs>
              <a:gs pos="100000">
                <a:srgbClr val="DEAE22"/>
              </a:gs>
            </a:gsLst>
            <a:lin ang="7200000" scaled="0"/>
          </a:gra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05827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462" y="471157"/>
            <a:ext cx="7488008" cy="4095109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椭圆 11"/>
          <p:cNvSpPr/>
          <p:nvPr/>
        </p:nvSpPr>
        <p:spPr>
          <a:xfrm>
            <a:off x="2412513" y="272646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6451972" y="283813"/>
            <a:ext cx="262367" cy="262367"/>
          </a:xfrm>
          <a:prstGeom prst="ellipse">
            <a:avLst/>
          </a:prstGeom>
          <a:noFill/>
          <a:ln w="19050">
            <a:gradFill>
              <a:gsLst>
                <a:gs pos="0">
                  <a:srgbClr val="FBF670"/>
                </a:gs>
                <a:gs pos="100000">
                  <a:srgbClr val="DEAE22"/>
                </a:gs>
              </a:gsLst>
              <a:lin ang="72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67212" y="1711047"/>
            <a:ext cx="2052861" cy="923586"/>
          </a:xfrm>
          <a:prstGeom prst="rect">
            <a:avLst/>
          </a:prstGeom>
          <a:solidFill>
            <a:srgbClr val="FF8718"/>
          </a:solidFill>
          <a:ln>
            <a:solidFill>
              <a:srgbClr val="FF8718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defTabSz="685800">
              <a:defRPr/>
            </a:pPr>
            <a:r>
              <a:rPr lang="zh-CN" altLang="en-US" sz="2700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学习视频</a:t>
            </a:r>
            <a:endParaRPr lang="en-US" altLang="zh-CN" sz="2700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+mn-ea"/>
              <a:sym typeface="+mn-lt"/>
            </a:endParaRPr>
          </a:p>
          <a:p>
            <a:pPr defTabSz="685800">
              <a:defRPr/>
            </a:pPr>
            <a:r>
              <a:rPr lang="zh-CN" altLang="en-US" sz="2700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cs typeface="+mn-ea"/>
                <a:sym typeface="+mn-lt"/>
              </a:rPr>
              <a:t>不可拖拽</a:t>
            </a:r>
            <a:endParaRPr lang="zh-CN" altLang="en-US" sz="2700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cs typeface="+mn-ea"/>
              <a:sym typeface="+mn-lt"/>
            </a:endParaRPr>
          </a:p>
        </p:txBody>
      </p:sp>
      <p:pic>
        <p:nvPicPr>
          <p:cNvPr id="8" name="Picture 6" descr="C:\Documents and Settings\Administrator\桌面\大工作\暂时\看视频 弹出题目 要做对了才能过关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7"/>
          <a:stretch>
            <a:fillRect/>
          </a:stretch>
        </p:blipFill>
        <p:spPr bwMode="auto">
          <a:xfrm>
            <a:off x="867007" y="778169"/>
            <a:ext cx="4916063" cy="31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圆角矩形标注 2"/>
          <p:cNvSpPr/>
          <p:nvPr/>
        </p:nvSpPr>
        <p:spPr>
          <a:xfrm>
            <a:off x="4952323" y="616935"/>
            <a:ext cx="2605415" cy="1159074"/>
          </a:xfrm>
          <a:prstGeom prst="wedgeRoundRectCallout">
            <a:avLst>
              <a:gd name="adj1" fmla="val -64957"/>
              <a:gd name="adj2" fmla="val 11785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0" name="文本框 9"/>
          <p:cNvSpPr txBox="1"/>
          <p:nvPr/>
        </p:nvSpPr>
        <p:spPr>
          <a:xfrm>
            <a:off x="5181946" y="711738"/>
            <a:ext cx="2145692" cy="1021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视频中间添加有测试测验题目，需完成即可继续观看。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7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3" grpId="0" animBg="1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8210" y="79627"/>
            <a:ext cx="7298277" cy="4949474"/>
          </a:xfrm>
          <a:prstGeom prst="rect">
            <a:avLst/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梯形 7"/>
          <p:cNvSpPr/>
          <p:nvPr/>
        </p:nvSpPr>
        <p:spPr>
          <a:xfrm rot="10800000">
            <a:off x="5600659" y="3099893"/>
            <a:ext cx="1022663" cy="1032187"/>
          </a:xfrm>
          <a:prstGeom prst="trapezoid">
            <a:avLst>
              <a:gd name="adj" fmla="val 36290"/>
            </a:avLst>
          </a:prstGeom>
          <a:solidFill>
            <a:srgbClr val="FF8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323778" y="4252545"/>
            <a:ext cx="671457" cy="249349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54" y="2074506"/>
            <a:ext cx="1263149" cy="126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565514" y="2972917"/>
            <a:ext cx="2069797" cy="4884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defTabSz="685800">
              <a:lnSpc>
                <a:spcPct val="130000"/>
              </a:lnSpc>
              <a:defRPr/>
            </a:pPr>
            <a:r>
              <a:rPr lang="zh-CN" altLang="en-US" sz="2100" b="1" kern="0" dirty="0">
                <a:solidFill>
                  <a:schemeClr val="tx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视频无法播放？</a:t>
            </a:r>
            <a:endParaRPr lang="en-US" altLang="zh-CN" sz="2100" b="1" kern="0" dirty="0">
              <a:solidFill>
                <a:schemeClr val="tx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704303" y="4395342"/>
            <a:ext cx="868242" cy="321004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>
            <a:off x="3757481" y="3343852"/>
            <a:ext cx="566297" cy="1069419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6826739" y="3457228"/>
            <a:ext cx="1380524" cy="71558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周一至周日</a:t>
            </a:r>
            <a:endParaRPr lang="en-US" altLang="zh-CN" sz="13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在线客服</a:t>
            </a:r>
            <a:endParaRPr lang="en-US" altLang="zh-CN" sz="13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35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30—23:00</a:t>
            </a:r>
            <a:endParaRPr lang="en-US" altLang="zh-CN" sz="135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箭头连接符 18"/>
          <p:cNvCxnSpPr/>
          <p:nvPr/>
        </p:nvCxnSpPr>
        <p:spPr>
          <a:xfrm flipV="1">
            <a:off x="6375759" y="3923111"/>
            <a:ext cx="393244" cy="499396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132603" y="0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" grpId="0" bldLvl="0" animBg="1"/>
      <p:bldP spid="6" grpId="0" bldLvl="0" animBg="1"/>
      <p:bldP spid="17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677" y="10143"/>
            <a:ext cx="6617481" cy="4965836"/>
          </a:xfrm>
          <a:prstGeom prst="rect">
            <a:avLst/>
          </a:prstGeom>
        </p:spPr>
      </p:pic>
      <p:sp>
        <p:nvSpPr>
          <p:cNvPr id="9" name="圆角矩形 8"/>
          <p:cNvSpPr/>
          <p:nvPr/>
        </p:nvSpPr>
        <p:spPr>
          <a:xfrm>
            <a:off x="3223140" y="10143"/>
            <a:ext cx="756317" cy="324136"/>
          </a:xfrm>
          <a:prstGeom prst="roundRect">
            <a:avLst>
              <a:gd name="adj" fmla="val 7419"/>
            </a:avLst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white"/>
              </a:solidFill>
            </a:endParaRPr>
          </a:p>
        </p:txBody>
      </p:sp>
      <p:sp>
        <p:nvSpPr>
          <p:cNvPr id="5" name="圆角矩形 10"/>
          <p:cNvSpPr/>
          <p:nvPr/>
        </p:nvSpPr>
        <p:spPr>
          <a:xfrm>
            <a:off x="3278886" y="862445"/>
            <a:ext cx="2654047" cy="256583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altLang="zh-CN" sz="900" dirty="0">
              <a:solidFill>
                <a:srgbClr val="FF0000"/>
              </a:solidFill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章节测试：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：是任务点，必须完成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：做错会影响成绩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：暂时保存：可以保留答案，后续修改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4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提交作业：只有提交作业，这个任务点才算完成，才会计入分数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务必提交作业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sz="1350" dirty="0">
              <a:solidFill>
                <a:srgbClr val="FF0000"/>
              </a:solidFill>
            </a:endParaRPr>
          </a:p>
        </p:txBody>
      </p:sp>
      <p:pic>
        <p:nvPicPr>
          <p:cNvPr id="6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0" y="0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5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51" y="-7012"/>
            <a:ext cx="7401106" cy="4902532"/>
          </a:xfrm>
          <a:prstGeom prst="rect">
            <a:avLst/>
          </a:prstGeom>
        </p:spPr>
      </p:pic>
      <p:sp>
        <p:nvSpPr>
          <p:cNvPr id="8" name="圆角矩形标注 2"/>
          <p:cNvSpPr>
            <a:spLocks noChangeArrowheads="1"/>
          </p:cNvSpPr>
          <p:nvPr/>
        </p:nvSpPr>
        <p:spPr bwMode="auto">
          <a:xfrm flipH="1">
            <a:off x="1872573" y="3038785"/>
            <a:ext cx="1654402" cy="648272"/>
          </a:xfrm>
          <a:prstGeom prst="wedgeRoundRectCallout">
            <a:avLst>
              <a:gd name="adj1" fmla="val 62378"/>
              <a:gd name="adj2" fmla="val 115203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2700" b="1" kern="0" dirty="0">
                <a:solidFill>
                  <a:srgbClr val="000000"/>
                </a:solidFill>
                <a:latin typeface="方正喵呜体" panose="02010600010101010101" pitchFamily="2" charset="-122"/>
                <a:ea typeface="方正喵呜体" panose="02010600010101010101" pitchFamily="2" charset="-122"/>
                <a:sym typeface="宋体" panose="02010600030101010101" pitchFamily="2" charset="-122"/>
              </a:rPr>
              <a:t>我的进度</a:t>
            </a:r>
            <a:endParaRPr lang="zh-CN" altLang="en-US" sz="2700" b="1" kern="0" dirty="0">
              <a:solidFill>
                <a:srgbClr val="000000"/>
              </a:solidFill>
              <a:latin typeface="方正喵呜体" panose="02010600010101010101" pitchFamily="2" charset="-122"/>
              <a:ea typeface="方正喵呜体" panose="0201060001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" name="圆角矩形标注 2"/>
          <p:cNvSpPr>
            <a:spLocks noChangeArrowheads="1"/>
          </p:cNvSpPr>
          <p:nvPr/>
        </p:nvSpPr>
        <p:spPr bwMode="auto">
          <a:xfrm flipH="1">
            <a:off x="4897843" y="2302431"/>
            <a:ext cx="2539065" cy="1959146"/>
          </a:xfrm>
          <a:prstGeom prst="wedgeRoundRectCallout">
            <a:avLst>
              <a:gd name="adj1" fmla="val 62823"/>
              <a:gd name="adj2" fmla="val -46979"/>
              <a:gd name="adj3" fmla="val 16667"/>
            </a:avLst>
          </a:prstGeom>
          <a:solidFill>
            <a:srgbClr val="FFC000"/>
          </a:solidFill>
          <a:ln>
            <a:noFill/>
          </a:ln>
        </p:spPr>
        <p:txBody>
          <a:bodyPr lIns="91228" tIns="45604" rIns="91228" bIns="45604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考核标准</a:t>
            </a:r>
            <a:endParaRPr lang="en-US" altLang="zh-CN" sz="1800" b="1" kern="0" dirty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视频：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40%</a:t>
            </a:r>
            <a:endParaRPr lang="en-US" altLang="zh-CN" sz="1800" b="1" kern="0" dirty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测验：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30%</a:t>
            </a:r>
            <a:endParaRPr lang="en-US" altLang="zh-CN" sz="1800" b="1" kern="0" dirty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zh-CN" altLang="en-US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考试：</a:t>
            </a:r>
            <a:r>
              <a:rPr lang="en-US" altLang="zh-CN" sz="1800" b="1" kern="0" dirty="0">
                <a:solidFill>
                  <a:srgbClr val="000000"/>
                </a:solidFill>
                <a:latin typeface="+mj-ea"/>
                <a:ea typeface="+mj-ea"/>
                <a:sym typeface="宋体" panose="02010600030101010101" pitchFamily="2" charset="-122"/>
              </a:rPr>
              <a:t>30%</a:t>
            </a:r>
            <a:endParaRPr lang="en-US" altLang="zh-CN" sz="1800" b="1" kern="0" dirty="0">
              <a:solidFill>
                <a:srgbClr val="000000"/>
              </a:solidFill>
              <a:latin typeface="+mj-ea"/>
              <a:ea typeface="+mj-ea"/>
              <a:sym typeface="宋体" panose="02010600030101010101" pitchFamily="2" charset="-122"/>
            </a:endParaRPr>
          </a:p>
        </p:txBody>
      </p:sp>
      <p:pic>
        <p:nvPicPr>
          <p:cNvPr id="5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6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5" y="307880"/>
            <a:ext cx="8666493" cy="2342082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7039707" y="301073"/>
            <a:ext cx="572700" cy="392945"/>
          </a:xfrm>
          <a:prstGeom prst="roundRect">
            <a:avLst>
              <a:gd name="adj" fmla="val 40850"/>
            </a:avLst>
          </a:prstGeom>
          <a:noFill/>
          <a:ln w="762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zh-CN" altLang="en-US" sz="1350" kern="0">
              <a:solidFill>
                <a:prstClr val="white"/>
              </a:solidFill>
              <a:latin typeface="FZMiaoWuS-GB" charset="-122"/>
              <a:ea typeface="FZMiaoWuS-GB" charset="-122"/>
            </a:endParaRPr>
          </a:p>
        </p:txBody>
      </p:sp>
      <p:sp>
        <p:nvSpPr>
          <p:cNvPr id="8" name="右箭头 7"/>
          <p:cNvSpPr/>
          <p:nvPr/>
        </p:nvSpPr>
        <p:spPr>
          <a:xfrm rot="7725497">
            <a:off x="6352092" y="1152423"/>
            <a:ext cx="1426744" cy="257364"/>
          </a:xfrm>
          <a:prstGeom prst="rightArrow">
            <a:avLst/>
          </a:prstGeom>
          <a:solidFill>
            <a:srgbClr val="FE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kern="0" dirty="0">
              <a:solidFill>
                <a:sysClr val="windowText" lastClr="000000"/>
              </a:solidFill>
              <a:latin typeface="FZMiaoWuS-GB" charset="-122"/>
              <a:ea typeface="FZMiaoWuS-GB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49045" y="2810096"/>
            <a:ext cx="5677942" cy="13123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685800">
              <a:lnSpc>
                <a:spcPct val="130000"/>
              </a:lnSpc>
              <a:buFont typeface="Baskerville Old Face" panose="02020602080505020303" pitchFamily="18" charset="0"/>
              <a:buAutoNum type="arabicPeriod"/>
              <a:defRPr/>
            </a:pPr>
            <a:r>
              <a:rPr lang="zh-CN" altLang="en-US" sz="21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考试有</a:t>
            </a:r>
            <a:r>
              <a:rPr lang="zh-CN" altLang="en-US" sz="21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限制时间，为</a:t>
            </a:r>
            <a:r>
              <a:rPr lang="en-US" altLang="zh-CN" sz="21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1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r>
              <a:rPr lang="en-US" altLang="zh-CN" sz="21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,100</a:t>
            </a:r>
            <a:r>
              <a:rPr lang="zh-CN" altLang="en-US" sz="2100" b="1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道题目。</a:t>
            </a:r>
            <a:endParaRPr lang="en-US" altLang="zh-CN" sz="2100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685800">
              <a:lnSpc>
                <a:spcPct val="130000"/>
              </a:lnSpc>
              <a:buFont typeface="Baskerville Old Face" panose="02020602080505020303" pitchFamily="18" charset="0"/>
              <a:buAutoNum type="arabicPeriod"/>
              <a:defRPr/>
            </a:pPr>
            <a:r>
              <a:rPr lang="zh-CN" altLang="en-US" sz="21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注意考试时间，</a:t>
            </a:r>
            <a:endParaRPr lang="en-US" altLang="zh-CN" sz="2100" b="1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685800">
              <a:lnSpc>
                <a:spcPct val="130000"/>
              </a:lnSpc>
              <a:defRPr/>
            </a:pPr>
            <a:r>
              <a:rPr lang="en-US" altLang="zh-CN" sz="2100" b="1" kern="0" dirty="0">
                <a:solidFill>
                  <a:srgbClr val="56565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b="1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考卷上有说明</a:t>
            </a:r>
            <a:endParaRPr lang="en-US" altLang="zh-CN" b="1" kern="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3448758" y="1917998"/>
            <a:ext cx="4497530" cy="415627"/>
          </a:xfrm>
          <a:prstGeom prst="rect">
            <a:avLst/>
          </a:prstGeom>
          <a:solidFill>
            <a:srgbClr val="FFC000"/>
          </a:solidFill>
          <a:ln>
            <a:solidFill>
              <a:srgbClr val="9CA200"/>
            </a:solidFill>
          </a:ln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800" b="1"/>
            </a:lvl1pPr>
          </a:lstStyle>
          <a:p>
            <a:pPr defTabSz="685800">
              <a:defRPr/>
            </a:pPr>
            <a:r>
              <a:rPr lang="zh-CN" altLang="en-US" sz="2100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“我的进度”达到</a:t>
            </a:r>
            <a:r>
              <a:rPr lang="en-US" altLang="zh-CN" sz="2100" kern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80</a:t>
            </a:r>
            <a:r>
              <a:rPr lang="en-US" altLang="zh-CN" sz="2100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%</a:t>
            </a:r>
            <a:r>
              <a:rPr lang="zh-CN" altLang="en-US" sz="2100" kern="0" dirty="0">
                <a:solidFill>
                  <a:srgbClr val="000000"/>
                </a:solidFill>
                <a:latin typeface="FZMiaoWuS-GB" charset="-122"/>
                <a:ea typeface="FZMiaoWuS-GB" charset="-122"/>
                <a:cs typeface="+mn-ea"/>
                <a:sym typeface="+mn-lt"/>
              </a:rPr>
              <a:t>，方可考试</a:t>
            </a:r>
            <a:endParaRPr lang="zh-CN" altLang="en-US" sz="2100" kern="0" dirty="0">
              <a:solidFill>
                <a:srgbClr val="000000"/>
              </a:solidFill>
              <a:latin typeface="FZMiaoWuS-GB" charset="-122"/>
              <a:ea typeface="FZMiaoWuS-GB" charset="-122"/>
              <a:cs typeface="+mn-ea"/>
              <a:sym typeface="+mn-lt"/>
            </a:endParaRPr>
          </a:p>
        </p:txBody>
      </p:sp>
      <p:pic>
        <p:nvPicPr>
          <p:cNvPr id="9" name="image5.png"/>
          <p:cNvPicPr/>
          <p:nvPr/>
        </p:nvPicPr>
        <p:blipFill>
          <a:blip r:embed="rId2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8" grpId="1" bldLvl="0" animBg="1"/>
      <p:bldP spid="2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2188187" y="181170"/>
            <a:ext cx="4224233" cy="4156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zh-CN" altLang="en-US" sz="2100" kern="0" dirty="0">
                <a:solidFill>
                  <a:schemeClr val="bg1"/>
                </a:solidFill>
                <a:latin typeface="FZMiaoWuS-GB" charset="-122"/>
                <a:ea typeface="FZMiaoWuS-GB" charset="-122"/>
                <a:cs typeface="FZMiaoWuS-GB" charset="-122"/>
              </a:rPr>
              <a:t>遇到不懂的知识？求助课程助教！</a:t>
            </a:r>
            <a:endParaRPr lang="zh-CN" altLang="en-US" sz="2100" kern="0" dirty="0">
              <a:solidFill>
                <a:schemeClr val="bg1"/>
              </a:solidFill>
              <a:latin typeface="FZMiaoWuS-GB" charset="-122"/>
              <a:ea typeface="FZMiaoWuS-GB" charset="-122"/>
              <a:cs typeface="FZMiaoWuS-GB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71" y="1593434"/>
            <a:ext cx="4090198" cy="31092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121" y="1580712"/>
            <a:ext cx="3959682" cy="303762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67984" y="2279776"/>
            <a:ext cx="1620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50" dirty="0">
                <a:hlinkClick r:id="rId3"/>
              </a:rPr>
              <a:t>我国的武装部队有多少兵种？</a:t>
            </a:r>
            <a:endParaRPr lang="zh-CN" altLang="en-US" sz="750" dirty="0"/>
          </a:p>
        </p:txBody>
      </p:sp>
      <p:sp>
        <p:nvSpPr>
          <p:cNvPr id="20" name="文本框 19"/>
          <p:cNvSpPr txBox="1"/>
          <p:nvPr/>
        </p:nvSpPr>
        <p:spPr>
          <a:xfrm>
            <a:off x="467984" y="2518522"/>
            <a:ext cx="16206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50" dirty="0">
                <a:hlinkClick r:id="rId3"/>
              </a:rPr>
              <a:t>我国的武装部队有多少兵种？</a:t>
            </a:r>
            <a:endParaRPr lang="zh-CN" altLang="en-US" sz="750" dirty="0"/>
          </a:p>
        </p:txBody>
      </p:sp>
      <p:sp>
        <p:nvSpPr>
          <p:cNvPr id="7" name="右箭头 6"/>
          <p:cNvSpPr/>
          <p:nvPr/>
        </p:nvSpPr>
        <p:spPr>
          <a:xfrm rot="20659711" flipV="1">
            <a:off x="4320713" y="3124317"/>
            <a:ext cx="576814" cy="147313"/>
          </a:xfrm>
          <a:prstGeom prst="rightArrow">
            <a:avLst/>
          </a:prstGeom>
          <a:solidFill>
            <a:srgbClr val="9CA200"/>
          </a:solidFill>
          <a:ln>
            <a:solidFill>
              <a:srgbClr val="9CA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67983" y="2788635"/>
            <a:ext cx="324136" cy="108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14" y="961198"/>
            <a:ext cx="7946302" cy="393028"/>
          </a:xfrm>
          <a:prstGeom prst="rect">
            <a:avLst/>
          </a:prstGeom>
        </p:spPr>
      </p:pic>
      <p:sp>
        <p:nvSpPr>
          <p:cNvPr id="6" name="椭圆 5"/>
          <p:cNvSpPr/>
          <p:nvPr/>
        </p:nvSpPr>
        <p:spPr>
          <a:xfrm>
            <a:off x="7714913" y="961142"/>
            <a:ext cx="536103" cy="357252"/>
          </a:xfrm>
          <a:prstGeom prst="ellipse">
            <a:avLst/>
          </a:prstGeom>
          <a:noFill/>
          <a:ln w="38100">
            <a:solidFill>
              <a:srgbClr val="F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11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45247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135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课程介绍</a:t>
            </a:r>
            <a:endParaRPr lang="en-US" altLang="zh-CN" sz="2135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Picture 2" descr="D:\尔雅\尔雅资料（销售用）\12、尔雅logo\超星尔雅 角标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192948" y="4463588"/>
            <a:ext cx="1951052" cy="679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773661" y="1243327"/>
            <a:ext cx="8373514" cy="230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800">
              <a:defRPr/>
            </a:pPr>
            <a:r>
              <a:rPr lang="zh-CN" altLang="en-US" sz="3600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请同学们诚信学习  定期筛查</a:t>
            </a:r>
            <a:endParaRPr lang="en-US" altLang="zh-CN" sz="3600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800">
              <a:defRPr/>
            </a:pPr>
            <a:r>
              <a:rPr lang="zh-CN" altLang="en-US" sz="3600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针对出现不良记录</a:t>
            </a:r>
            <a:endParaRPr lang="en-US" altLang="zh-CN" sz="3600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800">
              <a:defRPr/>
            </a:pPr>
            <a:r>
              <a:rPr lang="zh-CN" altLang="en-US" sz="3600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通过学习通发通知</a:t>
            </a:r>
            <a:endParaRPr lang="en-US" altLang="zh-CN" sz="3600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  <a:p>
            <a:pPr defTabSz="685800">
              <a:defRPr/>
            </a:pPr>
            <a:r>
              <a:rPr lang="zh-CN" altLang="en-US" sz="3600" b="1" kern="0" dirty="0">
                <a:solidFill>
                  <a:srgbClr val="F3E1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喵呜体" panose="02010600010101010101" pitchFamily="2" charset="-122"/>
                <a:ea typeface="方正喵呜体" panose="02010600010101010101" pitchFamily="2" charset="-122"/>
              </a:rPr>
              <a:t>届时清除学习记录</a:t>
            </a:r>
            <a:endParaRPr lang="zh-CN" altLang="en-US" sz="3600" b="1" kern="0" dirty="0">
              <a:solidFill>
                <a:srgbClr val="F3E1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804894" y="2119773"/>
            <a:ext cx="3586317" cy="258532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对于不良记录的界定</a:t>
            </a:r>
            <a:endParaRPr lang="zh-CN" altLang="en-US" sz="1350" b="1" dirty="0">
              <a:solidFill>
                <a:srgbClr val="27272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   </a:t>
            </a:r>
            <a:endParaRPr lang="zh-CN" altLang="en-US" sz="1350" b="1" dirty="0">
              <a:solidFill>
                <a:srgbClr val="27272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1. 委托他人进行课程学习；</a:t>
            </a:r>
            <a:endParaRPr lang="zh-CN" altLang="en-US" sz="1350" b="1" dirty="0">
              <a:solidFill>
                <a:srgbClr val="27272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2. 委托他人完成课程考试；</a:t>
            </a:r>
            <a:endParaRPr lang="zh-CN" altLang="en-US" sz="1350" b="1" dirty="0">
              <a:solidFill>
                <a:srgbClr val="27272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3. 利用第三方软件完成课程的任务点；</a:t>
            </a:r>
            <a:endParaRPr lang="zh-CN" altLang="en-US" sz="1350" b="1" dirty="0">
              <a:solidFill>
                <a:srgbClr val="27272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4. 利用第三方软件完成课程考试；</a:t>
            </a:r>
            <a:endParaRPr lang="zh-CN" altLang="en-US" sz="1350" b="1" dirty="0">
              <a:solidFill>
                <a:srgbClr val="27272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5. 利用平台bug，快速完成任务点；</a:t>
            </a:r>
            <a:endParaRPr lang="zh-CN" altLang="en-US" sz="1350" b="1" dirty="0">
              <a:solidFill>
                <a:srgbClr val="272727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350" b="1" dirty="0">
                <a:solidFill>
                  <a:srgbClr val="272727"/>
                </a:solidFill>
              </a:rPr>
              <a:t>6. 安装或使用，刷课或辅助刷课的外挂软件</a:t>
            </a:r>
            <a:endParaRPr lang="zh-CN" altLang="en-US" sz="1350" b="1" dirty="0">
              <a:solidFill>
                <a:srgbClr val="272727"/>
              </a:solidFill>
            </a:endParaRPr>
          </a:p>
        </p:txBody>
      </p:sp>
      <p:pic>
        <p:nvPicPr>
          <p:cNvPr id="4" name="image5.png"/>
          <p:cNvPicPr/>
          <p:nvPr/>
        </p:nvPicPr>
        <p:blipFill>
          <a:blip r:embed="rId1" cstate="print"/>
          <a:srcRect l="80893" t="85898"/>
          <a:stretch>
            <a:fillRect/>
          </a:stretch>
        </p:blipFill>
        <p:spPr>
          <a:xfrm>
            <a:off x="7610173" y="4578888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/>
        </p:nvGraphicFramePr>
        <p:xfrm>
          <a:off x="-1044771" y="391181"/>
          <a:ext cx="5240199" cy="648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5" name="图示 4"/>
          <p:cNvGraphicFramePr/>
          <p:nvPr/>
        </p:nvGraphicFramePr>
        <p:xfrm>
          <a:off x="-666612" y="627728"/>
          <a:ext cx="11614874" cy="4159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示 2"/>
          <p:cNvGraphicFramePr/>
          <p:nvPr/>
        </p:nvGraphicFramePr>
        <p:xfrm>
          <a:off x="1962" y="3358292"/>
          <a:ext cx="9143250" cy="17857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1071252" y="1615816"/>
            <a:ext cx="8373514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800">
              <a:defRPr/>
            </a:pPr>
            <a:r>
              <a:rPr lang="zh-CN" altLang="en-US" sz="3600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最重要的锦囊！</a:t>
            </a:r>
            <a:r>
              <a:rPr lang="zh-CN" altLang="en-US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忘记密码，不能学习，何时考试怎么办？</a:t>
            </a:r>
            <a:endParaRPr lang="zh-CN" altLang="en-US" kern="0" dirty="0">
              <a:solidFill>
                <a:schemeClr val="bg1"/>
              </a:solidFill>
              <a:latin typeface="方正喵呜体" panose="02010600010101010101" pitchFamily="2" charset="-122"/>
              <a:ea typeface="方正喵呜体" panose="02010600010101010101" pitchFamily="2" charset="-122"/>
            </a:endParaRPr>
          </a:p>
        </p:txBody>
      </p:sp>
      <p:sp>
        <p:nvSpPr>
          <p:cNvPr id="22" name="文本框 21"/>
          <p:cNvSpPr txBox="1">
            <a:spLocks noChangeArrowheads="1"/>
          </p:cNvSpPr>
          <p:nvPr/>
        </p:nvSpPr>
        <p:spPr bwMode="auto">
          <a:xfrm>
            <a:off x="2304635" y="2572544"/>
            <a:ext cx="6202647" cy="6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pitchFamily="49" charset="-122"/>
              </a:defRPr>
            </a:lvl9pPr>
          </a:lstStyle>
          <a:p>
            <a:pPr defTabSz="685800">
              <a:defRPr/>
            </a:pPr>
            <a:r>
              <a:rPr lang="zh-CN" altLang="en-US" sz="3600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找在线客服！！</a:t>
            </a:r>
            <a:r>
              <a:rPr lang="zh-CN" altLang="en-US" kern="0" dirty="0">
                <a:solidFill>
                  <a:schemeClr val="bg1"/>
                </a:solidFill>
                <a:latin typeface="方正喵呜体" panose="02010600010101010101" pitchFamily="2" charset="-122"/>
                <a:ea typeface="方正喵呜体" panose="02010600010101010101" pitchFamily="2" charset="-122"/>
              </a:rPr>
              <a:t>客服热线：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bg1"/>
                </a:solidFill>
              </a:rPr>
              <a:t>400-902-0966</a:t>
            </a:r>
            <a:endParaRPr lang="zh-CN" altLang="en-US" kern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爱的纪念 souvenirs d'enfanc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921227" y="1564744"/>
            <a:ext cx="457200" cy="4572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489487" y="1408317"/>
            <a:ext cx="6110178" cy="2280338"/>
          </a:xfrm>
          <a:prstGeom prst="rect">
            <a:avLst/>
          </a:prstGeom>
          <a:solidFill>
            <a:schemeClr val="tx1">
              <a:alpha val="37000"/>
            </a:schemeClr>
          </a:solidFill>
          <a:ln>
            <a:solidFill>
              <a:srgbClr val="FFC000">
                <a:alpha val="41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>
            <a:off x="1056999" y="1488385"/>
            <a:ext cx="6491175" cy="2127937"/>
            <a:chOff x="1736532" y="1691314"/>
            <a:chExt cx="5134594" cy="1683225"/>
          </a:xfrm>
        </p:grpSpPr>
        <p:sp>
          <p:nvSpPr>
            <p:cNvPr id="12" name="矩形 11"/>
            <p:cNvSpPr/>
            <p:nvPr/>
          </p:nvSpPr>
          <p:spPr>
            <a:xfrm>
              <a:off x="3094780" y="1827606"/>
              <a:ext cx="2824075" cy="876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zh-CN" altLang="en-US" sz="6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感谢观看</a:t>
              </a:r>
              <a:endParaRPr lang="zh-CN" altLang="en-US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6" name="矩形 17"/>
            <p:cNvSpPr>
              <a:spLocks noChangeArrowheads="1"/>
            </p:cNvSpPr>
            <p:nvPr/>
          </p:nvSpPr>
          <p:spPr bwMode="auto">
            <a:xfrm>
              <a:off x="1736532" y="2795480"/>
              <a:ext cx="4686676" cy="413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r"/>
              <a:r>
                <a:rPr lang="zh-CN" altLang="en-US" sz="2800" b="1" dirty="0">
                  <a:solidFill>
                    <a:srgbClr val="D9D9D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上海超星</a:t>
              </a:r>
              <a:endParaRPr lang="zh-CN" altLang="en-US" sz="2800" b="1" dirty="0">
                <a:solidFill>
                  <a:srgbClr val="D9D9D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476500" y="2713969"/>
              <a:ext cx="4136640" cy="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半闭框 7"/>
            <p:cNvSpPr/>
            <p:nvPr/>
          </p:nvSpPr>
          <p:spPr>
            <a:xfrm>
              <a:off x="2128316" y="1691314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半闭框 15"/>
            <p:cNvSpPr/>
            <p:nvPr/>
          </p:nvSpPr>
          <p:spPr>
            <a:xfrm rot="10800000">
              <a:off x="6368414" y="2871827"/>
              <a:ext cx="502712" cy="502712"/>
            </a:xfrm>
            <a:prstGeom prst="halfFram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11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5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37"/>
          <p:cNvSpPr txBox="1"/>
          <p:nvPr/>
        </p:nvSpPr>
        <p:spPr>
          <a:xfrm>
            <a:off x="4096421" y="203130"/>
            <a:ext cx="1061795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在线学习</a:t>
            </a:r>
            <a:endParaRPr lang="zh-CN" altLang="en-US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/>
          <p:cNvGrpSpPr/>
          <p:nvPr/>
        </p:nvGrpSpPr>
        <p:grpSpPr>
          <a:xfrm rot="21006579">
            <a:off x="809136" y="899507"/>
            <a:ext cx="2021028" cy="3743933"/>
            <a:chOff x="1128621" y="1096124"/>
            <a:chExt cx="2792509" cy="5705605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128621" y="1096124"/>
              <a:ext cx="2792509" cy="5705605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1306" y="1807725"/>
              <a:ext cx="2427137" cy="4282401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3497230" y="967525"/>
            <a:ext cx="2007235" cy="2828290"/>
            <a:chOff x="7498" y="581"/>
            <a:chExt cx="4196" cy="6340"/>
          </a:xfrm>
        </p:grpSpPr>
        <p:pic>
          <p:nvPicPr>
            <p:cNvPr id="17" name="图片 16" descr="图片包含 电子产品&#10;&#10;已生成高可信度的说明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90" t="1431" r="26339" b="3740"/>
            <a:stretch>
              <a:fillRect/>
            </a:stretch>
          </p:blipFill>
          <p:spPr>
            <a:xfrm>
              <a:off x="7498" y="581"/>
              <a:ext cx="4196" cy="63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2" cstate="print"/>
            <a:srcRect t="2670" b="5715"/>
            <a:stretch>
              <a:fillRect/>
            </a:stretch>
          </p:blipFill>
          <p:spPr>
            <a:xfrm>
              <a:off x="7765" y="1287"/>
              <a:ext cx="3741" cy="5138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b="9394"/>
          <a:stretch>
            <a:fillRect/>
          </a:stretch>
        </p:blipFill>
        <p:spPr>
          <a:xfrm>
            <a:off x="5738527" y="1075105"/>
            <a:ext cx="2796382" cy="2258383"/>
          </a:xfrm>
          <a:prstGeom prst="rect">
            <a:avLst/>
          </a:prstGeom>
        </p:spPr>
      </p:pic>
      <p:sp>
        <p:nvSpPr>
          <p:cNvPr id="31" name="TextBox 70"/>
          <p:cNvSpPr txBox="1"/>
          <p:nvPr/>
        </p:nvSpPr>
        <p:spPr>
          <a:xfrm rot="21193956">
            <a:off x="3915206" y="3552265"/>
            <a:ext cx="5121410" cy="7879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48785" tIns="24393" rIns="48785" bIns="2439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随时随地，在线学习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" name="image5.png"/>
          <p:cNvPicPr/>
          <p:nvPr/>
        </p:nvPicPr>
        <p:blipFill>
          <a:blip r:embed="rId5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604" y="1431116"/>
            <a:ext cx="2006525" cy="98188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3711334" y="1184950"/>
            <a:ext cx="1906536" cy="1942960"/>
          </a:xfrm>
          <a:custGeom>
            <a:avLst/>
            <a:gdLst>
              <a:gd name="T0" fmla="*/ 468 w 936"/>
              <a:gd name="T1" fmla="*/ 0 h 936"/>
              <a:gd name="T2" fmla="*/ 936 w 936"/>
              <a:gd name="T3" fmla="*/ 468 h 936"/>
              <a:gd name="T4" fmla="*/ 468 w 936"/>
              <a:gd name="T5" fmla="*/ 936 h 936"/>
              <a:gd name="T6" fmla="*/ 0 w 936"/>
              <a:gd name="T7" fmla="*/ 468 h 936"/>
              <a:gd name="T8" fmla="*/ 468 w 936"/>
              <a:gd name="T9" fmla="*/ 0 h 936"/>
              <a:gd name="T10" fmla="*/ 468 w 936"/>
              <a:gd name="T11" fmla="*/ 39 h 936"/>
              <a:gd name="T12" fmla="*/ 896 w 936"/>
              <a:gd name="T13" fmla="*/ 468 h 936"/>
              <a:gd name="T14" fmla="*/ 468 w 936"/>
              <a:gd name="T15" fmla="*/ 896 h 936"/>
              <a:gd name="T16" fmla="*/ 39 w 936"/>
              <a:gd name="T17" fmla="*/ 468 h 936"/>
              <a:gd name="T18" fmla="*/ 468 w 936"/>
              <a:gd name="T19" fmla="*/ 39 h 936"/>
              <a:gd name="T20" fmla="*/ 468 w 936"/>
              <a:gd name="T21" fmla="*/ 79 h 936"/>
              <a:gd name="T22" fmla="*/ 857 w 936"/>
              <a:gd name="T23" fmla="*/ 468 h 936"/>
              <a:gd name="T24" fmla="*/ 468 w 936"/>
              <a:gd name="T25" fmla="*/ 857 h 936"/>
              <a:gd name="T26" fmla="*/ 79 w 936"/>
              <a:gd name="T27" fmla="*/ 468 h 936"/>
              <a:gd name="T28" fmla="*/ 468 w 936"/>
              <a:gd name="T29" fmla="*/ 79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36" h="936">
                <a:moveTo>
                  <a:pt x="468" y="0"/>
                </a:moveTo>
                <a:cubicBezTo>
                  <a:pt x="726" y="0"/>
                  <a:pt x="936" y="209"/>
                  <a:pt x="936" y="468"/>
                </a:cubicBezTo>
                <a:cubicBezTo>
                  <a:pt x="936" y="726"/>
                  <a:pt x="726" y="936"/>
                  <a:pt x="468" y="936"/>
                </a:cubicBezTo>
                <a:cubicBezTo>
                  <a:pt x="209" y="936"/>
                  <a:pt x="0" y="726"/>
                  <a:pt x="0" y="468"/>
                </a:cubicBezTo>
                <a:cubicBezTo>
                  <a:pt x="0" y="209"/>
                  <a:pt x="209" y="0"/>
                  <a:pt x="468" y="0"/>
                </a:cubicBezTo>
                <a:close/>
                <a:moveTo>
                  <a:pt x="468" y="39"/>
                </a:moveTo>
                <a:cubicBezTo>
                  <a:pt x="704" y="39"/>
                  <a:pt x="896" y="231"/>
                  <a:pt x="896" y="468"/>
                </a:cubicBezTo>
                <a:cubicBezTo>
                  <a:pt x="896" y="704"/>
                  <a:pt x="704" y="896"/>
                  <a:pt x="468" y="896"/>
                </a:cubicBezTo>
                <a:cubicBezTo>
                  <a:pt x="231" y="896"/>
                  <a:pt x="39" y="704"/>
                  <a:pt x="39" y="468"/>
                </a:cubicBezTo>
                <a:cubicBezTo>
                  <a:pt x="39" y="231"/>
                  <a:pt x="231" y="39"/>
                  <a:pt x="468" y="39"/>
                </a:cubicBezTo>
                <a:close/>
                <a:moveTo>
                  <a:pt x="468" y="79"/>
                </a:moveTo>
                <a:cubicBezTo>
                  <a:pt x="683" y="79"/>
                  <a:pt x="857" y="253"/>
                  <a:pt x="857" y="468"/>
                </a:cubicBezTo>
                <a:cubicBezTo>
                  <a:pt x="857" y="683"/>
                  <a:pt x="683" y="857"/>
                  <a:pt x="468" y="857"/>
                </a:cubicBezTo>
                <a:cubicBezTo>
                  <a:pt x="253" y="857"/>
                  <a:pt x="79" y="683"/>
                  <a:pt x="79" y="468"/>
                </a:cubicBezTo>
                <a:cubicBezTo>
                  <a:pt x="79" y="253"/>
                  <a:pt x="253" y="79"/>
                  <a:pt x="468" y="79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/>
          <a:lstStyle/>
          <a:p>
            <a:endParaRPr lang="zh-CN" altLang="en-US" sz="1300" dirty="0"/>
          </a:p>
        </p:txBody>
      </p:sp>
      <p:sp>
        <p:nvSpPr>
          <p:cNvPr id="2" name="文本框 1"/>
          <p:cNvSpPr txBox="1"/>
          <p:nvPr/>
        </p:nvSpPr>
        <p:spPr>
          <a:xfrm>
            <a:off x="3943892" y="1433155"/>
            <a:ext cx="144142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zh-CN" altLang="en-US" sz="8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70"/>
          <p:cNvSpPr txBox="1"/>
          <p:nvPr/>
        </p:nvSpPr>
        <p:spPr>
          <a:xfrm>
            <a:off x="3315233" y="3206106"/>
            <a:ext cx="2532679" cy="481411"/>
          </a:xfrm>
          <a:prstGeom prst="rect">
            <a:avLst/>
          </a:prstGeom>
          <a:noFill/>
        </p:spPr>
        <p:txBody>
          <a:bodyPr wrap="square" lIns="86673" tIns="43337" rIns="86673" bIns="43337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2135" b="1" spc="5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移动端学习方法</a:t>
            </a:r>
            <a:endParaRPr lang="en-US" altLang="zh-CN" sz="2135" b="1" spc="5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5" name="image5.png"/>
          <p:cNvPicPr/>
          <p:nvPr/>
        </p:nvPicPr>
        <p:blipFill>
          <a:blip r:embed="rId1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37"/>
          <p:cNvSpPr txBox="1"/>
          <p:nvPr/>
        </p:nvSpPr>
        <p:spPr>
          <a:xfrm>
            <a:off x="3750173" y="203130"/>
            <a:ext cx="1754292" cy="346232"/>
          </a:xfrm>
          <a:prstGeom prst="rect">
            <a:avLst/>
          </a:prstGeom>
          <a:noFill/>
        </p:spPr>
        <p:txBody>
          <a:bodyPr wrap="none" lIns="68563" tIns="34282" rIns="68563" bIns="34282" rtlCol="0">
            <a:spAutoFit/>
          </a:bodyPr>
          <a:lstStyle/>
          <a:p>
            <a:pPr algn="ctr" defTabSz="685800">
              <a:defRPr/>
            </a:pPr>
            <a:r>
              <a:rPr lang="zh-CN" altLang="en-US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移动端学习方法</a:t>
            </a:r>
            <a:endParaRPr lang="zh-CN" altLang="en-US" b="1" kern="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874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507323" y="376300"/>
            <a:ext cx="3638264" cy="0"/>
          </a:xfrm>
          <a:prstGeom prst="line">
            <a:avLst/>
          </a:prstGeom>
          <a:ln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312432" y="982981"/>
            <a:ext cx="1978212" cy="3223260"/>
            <a:chOff x="1024255" y="982980"/>
            <a:chExt cx="3019425" cy="5047615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024255" y="982980"/>
              <a:ext cx="3019425" cy="504761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570" y="1824355"/>
              <a:ext cx="2297430" cy="332041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3" name="文本框 22"/>
          <p:cNvSpPr txBox="1"/>
          <p:nvPr/>
        </p:nvSpPr>
        <p:spPr>
          <a:xfrm>
            <a:off x="3455483" y="722532"/>
            <a:ext cx="4707132" cy="329058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400" b="1" dirty="0">
                <a:gradFill>
                  <a:gsLst>
                    <a:gs pos="0">
                      <a:srgbClr val="FDFA75"/>
                    </a:gs>
                    <a:gs pos="100000">
                      <a:srgbClr val="D79E11"/>
                    </a:gs>
                  </a:gsLst>
                  <a:lin ang="27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</a:t>
            </a:r>
            <a:endParaRPr lang="zh-CN" altLang="en-US" sz="24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endParaRPr lang="en-US" altLang="zh-CN" sz="2400" b="1" dirty="0">
              <a:gradFill>
                <a:gsLst>
                  <a:gs pos="0">
                    <a:srgbClr val="FDFA75"/>
                  </a:gs>
                  <a:gs pos="100000">
                    <a:srgbClr val="D79E11"/>
                  </a:gs>
                </a:gsLst>
                <a:lin ang="27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方式一：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、手机号注册登录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、单位认证：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）输入选择上海政法学院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手机号占用采用第二种方式</a:t>
            </a:r>
            <a:endParaRPr lang="en-US" altLang="zh-CN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endParaRPr lang="en-US" altLang="zh-CN" sz="1400" dirty="0">
              <a:solidFill>
                <a:srgbClr val="FCFCFC"/>
              </a:solidFill>
              <a:cs typeface="+mn-ea"/>
              <a:sym typeface="+mn-lt"/>
            </a:endParaRPr>
          </a:p>
        </p:txBody>
      </p:sp>
      <p:pic>
        <p:nvPicPr>
          <p:cNvPr id="24" name="image5.png"/>
          <p:cNvPicPr/>
          <p:nvPr/>
        </p:nvPicPr>
        <p:blipFill>
          <a:blip r:embed="rId3" cstate="print"/>
          <a:srcRect l="80893" t="85898"/>
          <a:stretch>
            <a:fillRect/>
          </a:stretch>
        </p:blipFill>
        <p:spPr>
          <a:xfrm>
            <a:off x="7610173" y="4527612"/>
            <a:ext cx="1537002" cy="6174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5904299" y="1596914"/>
            <a:ext cx="3009157" cy="1710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方式二：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、其它方式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）输入选择上海政法学院</a:t>
            </a:r>
            <a:endParaRPr lang="en-US" altLang="zh-CN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 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输入学号，密码</a:t>
            </a:r>
            <a:r>
              <a:rPr lang="en-US" altLang="zh-CN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123456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3050070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5" name="图片 4" descr="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6817" y="211044"/>
            <a:ext cx="2677351" cy="472538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2" y="205327"/>
            <a:ext cx="2659913" cy="4731099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2282594" y="4556261"/>
            <a:ext cx="520702" cy="50117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908378" y="4464775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4" name="文本框 33"/>
          <p:cNvSpPr txBox="1"/>
          <p:nvPr/>
        </p:nvSpPr>
        <p:spPr>
          <a:xfrm>
            <a:off x="77829" y="8100"/>
            <a:ext cx="1281844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登录方式：</a:t>
            </a:r>
            <a:endParaRPr lang="zh-CN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789109" y="1677485"/>
            <a:ext cx="1737047" cy="738729"/>
            <a:chOff x="3789109" y="1677485"/>
            <a:chExt cx="1737047" cy="738729"/>
          </a:xfrm>
        </p:grpSpPr>
        <p:sp>
          <p:nvSpPr>
            <p:cNvPr id="14" name="文本框 13"/>
            <p:cNvSpPr txBox="1"/>
            <p:nvPr/>
          </p:nvSpPr>
          <p:spPr>
            <a:xfrm>
              <a:off x="3789110" y="1677485"/>
              <a:ext cx="1252924" cy="3001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手机号码</a:t>
              </a:r>
              <a:endParaRPr lang="zh-CN" alt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3789109" y="2116132"/>
              <a:ext cx="1737047" cy="30008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350" dirty="0">
                  <a:solidFill>
                    <a:srgbClr val="FF0000"/>
                  </a:solidFill>
                </a:rPr>
                <a:t>初始密码：</a:t>
              </a:r>
              <a:r>
                <a:rPr lang="en-US" altLang="zh-CN" sz="1350" dirty="0">
                  <a:solidFill>
                    <a:srgbClr val="FF0000"/>
                  </a:solidFill>
                </a:rPr>
                <a:t>123456</a:t>
              </a:r>
              <a:endParaRPr lang="zh-CN" altLang="en-US" sz="135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29" y="207898"/>
            <a:ext cx="2668840" cy="471217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353092" y="1844703"/>
            <a:ext cx="1555286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箭头连接符 7"/>
          <p:cNvCxnSpPr/>
          <p:nvPr/>
        </p:nvCxnSpPr>
        <p:spPr>
          <a:xfrm>
            <a:off x="7529885" y="2210463"/>
            <a:ext cx="87465" cy="108137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775339" y="893031"/>
            <a:ext cx="1028968" cy="27034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4" grpId="0" animBg="1"/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3050070" y="0"/>
            <a:ext cx="3047512" cy="5145088"/>
          </a:xfrm>
          <a:prstGeom prst="rect">
            <a:avLst/>
          </a:prstGeom>
        </p:spPr>
      </p:pic>
      <p:pic>
        <p:nvPicPr>
          <p:cNvPr id="18" name="图片 17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6098058" y="0"/>
            <a:ext cx="3047512" cy="5145088"/>
          </a:xfrm>
          <a:prstGeom prst="rect">
            <a:avLst/>
          </a:prstGeom>
        </p:spPr>
      </p:pic>
      <p:pic>
        <p:nvPicPr>
          <p:cNvPr id="12" name="图片 11" descr="图片包含 电子产品, 监视器, 计算机, 陈列&#10;&#10;已生成极高可信度的说明"/>
          <p:cNvPicPr>
            <a:picLocks noChangeAspect="1"/>
          </p:cNvPicPr>
          <p:nvPr/>
        </p:nvPicPr>
        <p:blipFill rotWithShape="1">
          <a:blip r:embed="rId1" cstate="print"/>
          <a:srcRect t="8679" r="2" b="8595"/>
          <a:stretch>
            <a:fillRect/>
          </a:stretch>
        </p:blipFill>
        <p:spPr>
          <a:xfrm>
            <a:off x="2082" y="0"/>
            <a:ext cx="3047512" cy="5145088"/>
          </a:xfrm>
          <a:prstGeom prst="rect">
            <a:avLst/>
          </a:prstGeom>
        </p:spPr>
      </p:pic>
      <p:pic>
        <p:nvPicPr>
          <p:cNvPr id="7" name="图片 6" descr="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7290" y="201993"/>
            <a:ext cx="2693072" cy="4789219"/>
          </a:xfrm>
          <a:prstGeom prst="rect">
            <a:avLst/>
          </a:prstGeom>
        </p:spPr>
      </p:pic>
      <p:pic>
        <p:nvPicPr>
          <p:cNvPr id="8" name="图片 7" descr="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8136" y="201993"/>
            <a:ext cx="2686403" cy="4776356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252538" y="2851713"/>
            <a:ext cx="527848" cy="236293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右箭头 13"/>
          <p:cNvSpPr/>
          <p:nvPr/>
        </p:nvSpPr>
        <p:spPr>
          <a:xfrm rot="20760000">
            <a:off x="3752278" y="2418668"/>
            <a:ext cx="3238547" cy="16721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圆角矩形 14"/>
          <p:cNvSpPr/>
          <p:nvPr/>
        </p:nvSpPr>
        <p:spPr>
          <a:xfrm>
            <a:off x="6435823" y="1354873"/>
            <a:ext cx="669814" cy="6459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7120640" y="1354873"/>
            <a:ext cx="164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输入本校并选择</a:t>
            </a:r>
            <a:endParaRPr lang="en-US" altLang="zh-CN" sz="1200" b="1" dirty="0">
              <a:solidFill>
                <a:srgbClr val="FF0000"/>
              </a:solidFill>
            </a:endParaRPr>
          </a:p>
          <a:p>
            <a:endParaRPr lang="en-US" altLang="zh-CN" sz="1200" b="1" dirty="0">
              <a:solidFill>
                <a:srgbClr val="FF0000"/>
              </a:solidFill>
            </a:endParaRPr>
          </a:p>
          <a:p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136841" y="1770371"/>
            <a:ext cx="96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rgbClr val="FF0000"/>
                </a:solidFill>
              </a:rPr>
              <a:t>绑定学号</a:t>
            </a:r>
            <a:endParaRPr lang="zh-CN" alt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右箭头 10"/>
          <p:cNvSpPr/>
          <p:nvPr/>
        </p:nvSpPr>
        <p:spPr>
          <a:xfrm rot="4320000">
            <a:off x="1911004" y="1730751"/>
            <a:ext cx="2158555" cy="1433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0" name="椭圆 19"/>
          <p:cNvSpPr/>
          <p:nvPr/>
        </p:nvSpPr>
        <p:spPr>
          <a:xfrm>
            <a:off x="2480299" y="457818"/>
            <a:ext cx="362538" cy="31489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35" name="image5.png"/>
          <p:cNvPicPr/>
          <p:nvPr/>
        </p:nvPicPr>
        <p:blipFill>
          <a:blip r:embed="rId4" cstate="print"/>
          <a:srcRect l="80893" t="85898"/>
          <a:stretch>
            <a:fillRect/>
          </a:stretch>
        </p:blipFill>
        <p:spPr>
          <a:xfrm>
            <a:off x="7992700" y="4617698"/>
            <a:ext cx="1153107" cy="46325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86880" y="7623"/>
            <a:ext cx="2501698" cy="415498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defRPr>
            </a:lvl1pPr>
          </a:lstStyle>
          <a:p>
            <a:r>
              <a:rPr lang="zh-CN" altLang="en-US" dirty="0">
                <a:sym typeface="+mn-lt"/>
              </a:rPr>
              <a:t>选择所在学校、绑定学号</a:t>
            </a:r>
            <a:endParaRPr lang="zh-CN" altLang="en-US" dirty="0"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1607" y="201993"/>
            <a:ext cx="2670358" cy="4749678"/>
            <a:chOff x="181607" y="201993"/>
            <a:chExt cx="2670358" cy="4749678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07" y="201993"/>
              <a:ext cx="2670358" cy="474967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736600" y="901700"/>
              <a:ext cx="1168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PA" val="v3.0.0"/>
</p:tagLst>
</file>

<file path=ppt/tags/tag11.xml><?xml version="1.0" encoding="utf-8"?>
<p:tagLst xmlns:p="http://schemas.openxmlformats.org/presentationml/2006/main">
  <p:tag name="PA" val="v3.0.0"/>
</p:tagLst>
</file>

<file path=ppt/tags/tag12.xml><?xml version="1.0" encoding="utf-8"?>
<p:tagLst xmlns:p="http://schemas.openxmlformats.org/presentationml/2006/main">
  <p:tag name="PA" val="v3.0.0"/>
</p:tagLst>
</file>

<file path=ppt/tags/tag13.xml><?xml version="1.0" encoding="utf-8"?>
<p:tagLst xmlns:p="http://schemas.openxmlformats.org/presentationml/2006/main">
  <p:tag name="PA" val="v3.0.0"/>
</p:tagLst>
</file>

<file path=ppt/tags/tag14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PA" val="v3.0.0"/>
</p:tagLst>
</file>

<file path=ppt/tags/tag6.xml><?xml version="1.0" encoding="utf-8"?>
<p:tagLst xmlns:p="http://schemas.openxmlformats.org/presentationml/2006/main">
  <p:tag name="PA" val="v3.0.0"/>
</p:tagLst>
</file>

<file path=ppt/tags/tag7.xml><?xml version="1.0" encoding="utf-8"?>
<p:tagLst xmlns:p="http://schemas.openxmlformats.org/presentationml/2006/main">
  <p:tag name="PA" val="v3.0.0"/>
</p:tagLst>
</file>

<file path=ppt/tags/tag8.xml><?xml version="1.0" encoding="utf-8"?>
<p:tagLst xmlns:p="http://schemas.openxmlformats.org/presentationml/2006/main">
  <p:tag name="PA" val="v3.0.0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1630</Words>
  <Application>WPS 演示</Application>
  <PresentationFormat>自定义</PresentationFormat>
  <Paragraphs>302</Paragraphs>
  <Slides>43</Slides>
  <Notes>37</Notes>
  <HiddenSlides>0</HiddenSlides>
  <MMClips>1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43</vt:i4>
      </vt:variant>
    </vt:vector>
  </HeadingPairs>
  <TitlesOfParts>
    <vt:vector size="66" baseType="lpstr">
      <vt:lpstr>Arial</vt:lpstr>
      <vt:lpstr>宋体</vt:lpstr>
      <vt:lpstr>Wingdings</vt:lpstr>
      <vt:lpstr>微软雅黑</vt:lpstr>
      <vt:lpstr>Roboto Condensed</vt:lpstr>
      <vt:lpstr>Wide Latin</vt:lpstr>
      <vt:lpstr>Wingdings</vt:lpstr>
      <vt:lpstr>Calibri</vt:lpstr>
      <vt:lpstr>Gill Sans</vt:lpstr>
      <vt:lpstr>Arial Unicode MS</vt:lpstr>
      <vt:lpstr>Calibri Light</vt:lpstr>
      <vt:lpstr>等线</vt:lpstr>
      <vt:lpstr>Calibri</vt:lpstr>
      <vt:lpstr>方正兰亭黑_GBK</vt:lpstr>
      <vt:lpstr>方正姚体</vt:lpstr>
      <vt:lpstr>Times New Roman</vt:lpstr>
      <vt:lpstr>楷体</vt:lpstr>
      <vt:lpstr>方正喵呜体</vt:lpstr>
      <vt:lpstr>FZMiaoWuS-GB</vt:lpstr>
      <vt:lpstr>Baskerville Old Face</vt:lpstr>
      <vt:lpstr>Gill Sans MT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</dc:title>
  <dc:creator>Administrator</dc:creator>
  <cp:lastModifiedBy>19875_000</cp:lastModifiedBy>
  <cp:revision>385</cp:revision>
  <dcterms:created xsi:type="dcterms:W3CDTF">2017-06-23T02:08:00Z</dcterms:created>
  <dcterms:modified xsi:type="dcterms:W3CDTF">2022-04-28T13:48:25Z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D638A5862A6B498583C45FCDFE5521D0</vt:lpwstr>
  </property>
  <property fmtid="{D5CDD505-2E9C-101B-9397-08002B2CF9AE}" pid="3" name="KSOProductBuildVer">
    <vt:lpwstr>2052-11.1.0.11636</vt:lpwstr>
  </property>
</Properties>
</file>